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5" r:id="rId5"/>
  </p:sldMasterIdLst>
  <p:notesMasterIdLst>
    <p:notesMasterId r:id="rId54"/>
  </p:notesMasterIdLst>
  <p:handoutMasterIdLst>
    <p:handoutMasterId r:id="rId55"/>
  </p:handoutMasterIdLst>
  <p:sldIdLst>
    <p:sldId id="2147478144" r:id="rId6"/>
    <p:sldId id="1434" r:id="rId7"/>
    <p:sldId id="263" r:id="rId8"/>
    <p:sldId id="1901" r:id="rId9"/>
    <p:sldId id="1903" r:id="rId10"/>
    <p:sldId id="2147478109" r:id="rId11"/>
    <p:sldId id="280" r:id="rId12"/>
    <p:sldId id="267" r:id="rId13"/>
    <p:sldId id="262" r:id="rId14"/>
    <p:sldId id="1439" r:id="rId15"/>
    <p:sldId id="1440" r:id="rId16"/>
    <p:sldId id="2147478111" r:id="rId17"/>
    <p:sldId id="2147478110" r:id="rId18"/>
    <p:sldId id="1442" r:id="rId19"/>
    <p:sldId id="2147478117" r:id="rId20"/>
    <p:sldId id="2147478112" r:id="rId21"/>
    <p:sldId id="1443" r:id="rId22"/>
    <p:sldId id="1444" r:id="rId23"/>
    <p:sldId id="2147478113" r:id="rId24"/>
    <p:sldId id="2147478120" r:id="rId25"/>
    <p:sldId id="2147478121" r:id="rId26"/>
    <p:sldId id="1437" r:id="rId27"/>
    <p:sldId id="1879" r:id="rId28"/>
    <p:sldId id="2147478118" r:id="rId29"/>
    <p:sldId id="2147478123" r:id="rId30"/>
    <p:sldId id="2147478124" r:id="rId31"/>
    <p:sldId id="2147478125" r:id="rId32"/>
    <p:sldId id="2147478126" r:id="rId33"/>
    <p:sldId id="2147478122" r:id="rId34"/>
    <p:sldId id="2147478115" r:id="rId35"/>
    <p:sldId id="2147478127" r:id="rId36"/>
    <p:sldId id="2147478128" r:id="rId37"/>
    <p:sldId id="2147478129" r:id="rId38"/>
    <p:sldId id="1881" r:id="rId39"/>
    <p:sldId id="2147478114" r:id="rId40"/>
    <p:sldId id="2147478131" r:id="rId41"/>
    <p:sldId id="2147478132" r:id="rId42"/>
    <p:sldId id="2147478119" r:id="rId43"/>
    <p:sldId id="2147478133" r:id="rId44"/>
    <p:sldId id="2147478138" r:id="rId45"/>
    <p:sldId id="2147478134" r:id="rId46"/>
    <p:sldId id="2147478135" r:id="rId47"/>
    <p:sldId id="2147478139" r:id="rId48"/>
    <p:sldId id="2147478142" r:id="rId49"/>
    <p:sldId id="2147478143" r:id="rId50"/>
    <p:sldId id="2147478130" r:id="rId51"/>
    <p:sldId id="2145707049" r:id="rId52"/>
    <p:sldId id="1436"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96" userDrawn="1">
          <p15:clr>
            <a:srgbClr val="A4A3A4"/>
          </p15:clr>
        </p15:guide>
        <p15:guide id="2" pos="544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8A8BC14-B0B0-54AB-66A9-067F40BA113F}" name="Brandy Berry" initials="BB" userId="S::bberry@ispe.org::b69539f2-3d9f-4067-9ffd-c3ea1e9194ec" providerId="AD"/>
  <p188:author id="{FFBE3516-68B1-42CA-0A46-277156C86644}" name="Brandy Berry" initials="" userId="S::BBerry@ispe.org::b69539f2-3d9f-4067-9ffd-c3ea1e9194ec" providerId="AD"/>
  <p188:author id="{5C63263F-7736-C33F-A82C-84347C81E941}" name="Gabbi Jimenez - Network" initials="GN" userId="S::mmtemp2@ispe.org::f20fe261-89f7-4cb9-b0b9-a4bce6ea2132" providerId="AD"/>
  <p188:author id="{BD0F9E40-AE5B-7CFB-7BAC-744A74287795}" name="Lauren Fowler" initials="LF" userId="S::lfowler@ispe.org::c4d88f1b-a58f-475b-8ffa-9d1ab62c7fde" providerId="AD"/>
  <p188:author id="{2A946185-8D61-C04F-5A74-D22BF19DEBDE}" name="Jaquie Keen" initials="JK" userId="S::jkeen@ispe.org::7ba1f07c-5077-4c5a-aeea-5f529f3f1af4" providerId="AD"/>
  <p188:author id="{5E466C92-D054-8764-A843-9035C2CA2E49}" name="Gabbi Jimenez - Network" initials="" userId="S::MMTemp2@ispe.org::f20fe261-89f7-4cb9-b0b9-a4bce6ea2132" providerId="AD"/>
  <p188:author id="{7EA157B5-9DED-25AD-E551-D87FB9A174A4}" name="Amanda Banninga" initials="AB" userId="S::abanninga@ispe.org::70f5fb16-ef52-4ef5-b419-ca8c177c3cfd" providerId="AD"/>
  <p188:author id="{7A96A4B9-24F4-0C7F-918E-F6A15EA91B77}" name="Jessica Bleess" initials="JB" userId="S::jbleess@ispe.org::c2a23a84-9e64-4fd9-b883-2aa5f750561f" providerId="AD"/>
  <p188:author id="{BB67A9D7-85E4-0B0A-2F8A-C4A4C179F862}" name="Emily Shirley" initials="ES" userId="S::EShirley@ispe.org::4cc62863-0408-44ad-9272-9b5fc81b45f7" providerId="AD"/>
  <p188:author id="{4E0240DA-78E5-5DA7-DCFF-5562FC26AACF}" name="Lauren Fowler" initials="LF" userId="S::LFowler@ispe.org::c4d88f1b-a58f-475b-8ffa-9d1ab62c7f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63AF"/>
    <a:srgbClr val="001370"/>
    <a:srgbClr val="447DC6"/>
    <a:srgbClr val="3E3E3E"/>
    <a:srgbClr val="7030A0"/>
    <a:srgbClr val="F89D3F"/>
    <a:srgbClr val="015F9F"/>
    <a:srgbClr val="FBB815"/>
    <a:srgbClr val="00609E"/>
    <a:srgbClr val="8A40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3B6959-0AEE-466C-97E5-D111003AB5A7}" v="1" dt="2026-05-29T14:51:16.4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autoAdjust="0"/>
  </p:normalViewPr>
  <p:slideViewPr>
    <p:cSldViewPr snapToGrid="0">
      <p:cViewPr varScale="1">
        <p:scale>
          <a:sx n="74" d="100"/>
          <a:sy n="74" d="100"/>
        </p:scale>
        <p:origin x="352" y="56"/>
      </p:cViewPr>
      <p:guideLst>
        <p:guide orient="horz" pos="3096"/>
        <p:guide pos="5448"/>
      </p:guideLst>
    </p:cSldViewPr>
  </p:slideViewPr>
  <p:notesTextViewPr>
    <p:cViewPr>
      <p:scale>
        <a:sx n="1" d="1"/>
        <a:sy n="1" d="1"/>
      </p:scale>
      <p:origin x="0" y="0"/>
    </p:cViewPr>
  </p:notesTextViewPr>
  <p:sorterViewPr>
    <p:cViewPr>
      <p:scale>
        <a:sx n="48" d="100"/>
        <a:sy n="48" d="100"/>
      </p:scale>
      <p:origin x="0" y="0"/>
    </p:cViewPr>
  </p:sorterViewPr>
  <p:notesViewPr>
    <p:cSldViewPr snapToGrid="0">
      <p:cViewPr>
        <p:scale>
          <a:sx n="116" d="100"/>
          <a:sy n="116" d="100"/>
        </p:scale>
        <p:origin x="1284" y="6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y Berry" userId="b69539f2-3d9f-4067-9ffd-c3ea1e9194ec" providerId="ADAL" clId="{78955FF8-578E-4D21-B2B7-DAAF3F17BA7A}"/>
    <pc:docChg chg="undo custSel modSld">
      <pc:chgData name="Brandy Berry" userId="b69539f2-3d9f-4067-9ffd-c3ea1e9194ec" providerId="ADAL" clId="{78955FF8-578E-4D21-B2B7-DAAF3F17BA7A}" dt="2026-05-28T12:05:55.860" v="2" actId="20577"/>
      <pc:docMkLst>
        <pc:docMk/>
      </pc:docMkLst>
      <pc:sldChg chg="modSp mod">
        <pc:chgData name="Brandy Berry" userId="b69539f2-3d9f-4067-9ffd-c3ea1e9194ec" providerId="ADAL" clId="{78955FF8-578E-4D21-B2B7-DAAF3F17BA7A}" dt="2026-05-28T12:05:55.860" v="2" actId="20577"/>
        <pc:sldMkLst>
          <pc:docMk/>
          <pc:sldMk cId="3071877064" sldId="1437"/>
        </pc:sldMkLst>
        <pc:spChg chg="mod">
          <ac:chgData name="Brandy Berry" userId="b69539f2-3d9f-4067-9ffd-c3ea1e9194ec" providerId="ADAL" clId="{78955FF8-578E-4D21-B2B7-DAAF3F17BA7A}" dt="2026-05-28T12:05:55.860" v="2" actId="20577"/>
          <ac:spMkLst>
            <pc:docMk/>
            <pc:sldMk cId="3071877064" sldId="1437"/>
            <ac:spMk id="3" creationId="{EA192D35-41FF-189C-703D-7FB1EBE21D13}"/>
          </ac:spMkLst>
        </pc:spChg>
      </pc:sldChg>
    </pc:docChg>
  </pc:docChgLst>
  <pc:docChgLst>
    <pc:chgData name="Andee Penry" userId="e35053ac-7c49-4f35-a057-a459dac4ee1e" providerId="ADAL" clId="{3D9F372B-39E0-4FB7-B39D-18AED2BC5527}"/>
    <pc:docChg chg="custSel modHandout">
      <pc:chgData name="Andee Penry" userId="e35053ac-7c49-4f35-a057-a459dac4ee1e" providerId="ADAL" clId="{3D9F372B-39E0-4FB7-B39D-18AED2BC5527}" dt="2026-05-29T14:51:42.684" v="13" actId="1076"/>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9B1839-FD90-3017-5319-896C8328A7C8}"/>
              </a:ext>
            </a:extLst>
          </p:cNvPr>
          <p:cNvSpPr>
            <a:spLocks noGrp="1"/>
          </p:cNvSpPr>
          <p:nvPr>
            <p:ph type="hdr" sz="quarter"/>
          </p:nvPr>
        </p:nvSpPr>
        <p:spPr>
          <a:xfrm>
            <a:off x="1512250" y="54755"/>
            <a:ext cx="3833499" cy="458788"/>
          </a:xfrm>
          <a:prstGeom prst="rect">
            <a:avLst/>
          </a:prstGeom>
        </p:spPr>
        <p:txBody>
          <a:bodyPr vert="horz" lIns="91440" tIns="45720" rIns="91440" bIns="45720" rtlCol="0"/>
          <a:lstStyle>
            <a:lvl1pPr algn="l">
              <a:defRPr sz="1200"/>
            </a:lvl1pPr>
          </a:lstStyle>
          <a:p>
            <a:pPr algn="ctr"/>
            <a:r>
              <a:rPr lang="en-US" dirty="0"/>
              <a:t>ISE Webinar: Simplifying Compliance in Life Sciences with Engineering Document Management</a:t>
            </a:r>
            <a:br>
              <a:rPr lang="en-US" dirty="0"/>
            </a:br>
            <a:r>
              <a:rPr lang="en-US" dirty="0"/>
              <a:t>28 May 2026</a:t>
            </a:r>
          </a:p>
        </p:txBody>
      </p:sp>
      <p:sp>
        <p:nvSpPr>
          <p:cNvPr id="5" name="Slide Number Placeholder 4">
            <a:extLst>
              <a:ext uri="{FF2B5EF4-FFF2-40B4-BE49-F238E27FC236}">
                <a16:creationId xmlns:a16="http://schemas.microsoft.com/office/drawing/2014/main" id="{81CEEC67-3EAD-BBB1-099D-8754BBF7E51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03320E-722E-441A-AF16-440BC334844D}" type="slidenum">
              <a:rPr lang="en-US" smtClean="0"/>
              <a:t>‹#›</a:t>
            </a:fld>
            <a:endParaRPr lang="en-US"/>
          </a:p>
        </p:txBody>
      </p:sp>
    </p:spTree>
    <p:extLst>
      <p:ext uri="{BB962C8B-B14F-4D97-AF65-F5344CB8AC3E}">
        <p14:creationId xmlns:p14="http://schemas.microsoft.com/office/powerpoint/2010/main" val="1625475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5A0504-7D60-4BF1-A5EF-BA5DCD5B4F63}" type="datetimeFigureOut">
              <a:rPr lang="en-US" smtClean="0"/>
              <a:t>5/29/2026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54BDEF-6E0B-449E-8316-6861B1B530A5}" type="slidenum">
              <a:rPr lang="en-US" smtClean="0"/>
              <a:t>‹#›</a:t>
            </a:fld>
            <a:endParaRPr lang="en-US"/>
          </a:p>
        </p:txBody>
      </p:sp>
    </p:spTree>
    <p:extLst>
      <p:ext uri="{BB962C8B-B14F-4D97-AF65-F5344CB8AC3E}">
        <p14:creationId xmlns:p14="http://schemas.microsoft.com/office/powerpoint/2010/main" val="3402748865"/>
      </p:ext>
    </p:extLst>
  </p:cSld>
  <p:clrMap bg1="lt1" tx1="dk1" bg2="lt2" tx2="dk2" accent1="accent1" accent2="accent2" accent3="accent3" accent4="accent4" accent5="accent5" accent6="accent6" hlink="hlink" folHlink="folHlink"/>
  <p:notesStyle>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000" kern="1200">
        <a:solidFill>
          <a:schemeClr val="tx1"/>
        </a:solidFill>
        <a:latin typeface="+mn-lt"/>
        <a:ea typeface="+mn-ea"/>
        <a:cs typeface="+mn-cs"/>
      </a:defRPr>
    </a:lvl2pPr>
    <a:lvl3pPr marL="914400" algn="l" defTabSz="914400" rtl="0" eaLnBrk="1" latinLnBrk="0" hangingPunct="1">
      <a:defRPr sz="1000" kern="1200">
        <a:solidFill>
          <a:schemeClr val="tx1"/>
        </a:solidFill>
        <a:latin typeface="+mn-lt"/>
        <a:ea typeface="+mn-ea"/>
        <a:cs typeface="+mn-cs"/>
      </a:defRPr>
    </a:lvl3pPr>
    <a:lvl4pPr marL="1371600" algn="l" defTabSz="914400" rtl="0" eaLnBrk="1" latinLnBrk="0" hangingPunct="1">
      <a:defRPr sz="1000" kern="1200">
        <a:solidFill>
          <a:schemeClr val="tx1"/>
        </a:solidFill>
        <a:latin typeface="+mn-lt"/>
        <a:ea typeface="+mn-ea"/>
        <a:cs typeface="+mn-cs"/>
      </a:defRPr>
    </a:lvl4pPr>
    <a:lvl5pPr marL="1828800" algn="l" defTabSz="914400" rtl="0" eaLnBrk="1" latinLnBrk="0" hangingPunct="1">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image" Target="../media/image93.svg"/></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54BDEF-6E0B-449E-8316-6861B1B530A5}" type="slidenum">
              <a:rPr lang="en-US" smtClean="0"/>
              <a:t>1</a:t>
            </a:fld>
            <a:endParaRPr lang="en-US"/>
          </a:p>
        </p:txBody>
      </p:sp>
    </p:spTree>
    <p:extLst>
      <p:ext uri="{BB962C8B-B14F-4D97-AF65-F5344CB8AC3E}">
        <p14:creationId xmlns:p14="http://schemas.microsoft.com/office/powerpoint/2010/main" val="2836100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49A2E-A184-41A3-E700-54B8EABD56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471D4-79A9-D9E3-5923-2BCE0731A7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D238B-3C14-9D2F-9E8F-F96EA20E7FED}"/>
              </a:ext>
            </a:extLst>
          </p:cNvPr>
          <p:cNvSpPr>
            <a:spLocks noGrp="1"/>
          </p:cNvSpPr>
          <p:nvPr>
            <p:ph type="body" idx="1"/>
          </p:nvPr>
        </p:nvSpPr>
        <p:spPr/>
        <p:txBody>
          <a:bodyPr/>
          <a:lstStyle/>
          <a:p>
            <a:pPr>
              <a:spcBef>
                <a:spcPts val="600"/>
              </a:spcBef>
              <a:spcAft>
                <a:spcPts val="600"/>
              </a:spcAft>
            </a:pPr>
            <a:r>
              <a:rPr lang="en-US" dirty="0"/>
              <a:t>Engineering information doesn’t stay static—it evolves across the entire asset lifecycle and over decades of operation.</a:t>
            </a:r>
          </a:p>
          <a:p>
            <a:pPr>
              <a:spcBef>
                <a:spcPts val="600"/>
              </a:spcBef>
              <a:spcAft>
                <a:spcPts val="600"/>
              </a:spcAft>
            </a:pPr>
            <a:r>
              <a:rPr lang="en-US" dirty="0"/>
              <a:t>From design to construction, commissioning, operations, and modifications, every phase introduces new data and documents, changing conditions, risk, and new stakeholders.</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US" dirty="0"/>
              <a:t>And over a 30 to 50 year asset life, even small gaps compound into major risks.</a:t>
            </a:r>
          </a:p>
          <a:p>
            <a:pPr>
              <a:spcBef>
                <a:spcPts val="600"/>
              </a:spcBef>
              <a:spcAft>
                <a:spcPts val="600"/>
              </a:spcAft>
            </a:pPr>
            <a:r>
              <a:rPr lang="en-US" dirty="0"/>
              <a:t>The key idea here is continuity. If information doesn’t flow cleanly from one phase to the next, it degrades—and eventually becomes unreliable.</a:t>
            </a:r>
          </a:p>
          <a:p>
            <a:endParaRPr lang="en-US" dirty="0"/>
          </a:p>
        </p:txBody>
      </p:sp>
      <p:sp>
        <p:nvSpPr>
          <p:cNvPr id="4" name="Slide Number Placeholder 3">
            <a:extLst>
              <a:ext uri="{FF2B5EF4-FFF2-40B4-BE49-F238E27FC236}">
                <a16:creationId xmlns:a16="http://schemas.microsoft.com/office/drawing/2014/main" id="{0038317C-BE15-F05C-E4B4-7362E2556CB0}"/>
              </a:ext>
            </a:extLst>
          </p:cNvPr>
          <p:cNvSpPr>
            <a:spLocks noGrp="1"/>
          </p:cNvSpPr>
          <p:nvPr>
            <p:ph type="sldNum" sz="quarter" idx="5"/>
          </p:nvPr>
        </p:nvSpPr>
        <p:spPr/>
        <p:txBody>
          <a:bodyPr/>
          <a:lstStyle/>
          <a:p>
            <a:fld id="{4854BDEF-6E0B-449E-8316-6861B1B530A5}" type="slidenum">
              <a:rPr lang="en-US" smtClean="0"/>
              <a:t>10</a:t>
            </a:fld>
            <a:endParaRPr lang="en-US"/>
          </a:p>
        </p:txBody>
      </p:sp>
    </p:spTree>
    <p:extLst>
      <p:ext uri="{BB962C8B-B14F-4D97-AF65-F5344CB8AC3E}">
        <p14:creationId xmlns:p14="http://schemas.microsoft.com/office/powerpoint/2010/main" val="3587714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US" dirty="0"/>
              <a:t>Here’s what typically happens in real projects. </a:t>
            </a:r>
          </a:p>
          <a:p>
            <a:pPr>
              <a:spcBef>
                <a:spcPts val="600"/>
              </a:spcBef>
              <a:spcAft>
                <a:spcPts val="600"/>
              </a:spcAft>
            </a:pPr>
            <a:r>
              <a:rPr lang="en-US" dirty="0"/>
              <a:t>Teams start with good information, but without proper document control, documents leave controlled systems—through email, shared drives, SharePoint downloads and revisions, or contractor workflows—versions begin to diverge.</a:t>
            </a:r>
          </a:p>
          <a:p>
            <a:pPr>
              <a:spcBef>
                <a:spcPts val="600"/>
              </a:spcBef>
              <a:spcAft>
                <a:spcPts val="600"/>
              </a:spcAft>
            </a:pPr>
            <a:r>
              <a:rPr lang="en-US" dirty="0"/>
              <a:t>People unknowingly work from outdated data. Inconsistency and uncertainty grows. That leads to rework, delays, field errors, and delayed handover.</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US" dirty="0"/>
              <a:t>This loss of control is not immediate—it begins subtly as documents move outside governed systems. Over time, this creates divergence between teams and data sources. Then documentation no longer reflects the actual plant.</a:t>
            </a:r>
          </a:p>
          <a:p>
            <a:pPr>
              <a:spcBef>
                <a:spcPts val="600"/>
              </a:spcBef>
              <a:spcAft>
                <a:spcPts val="600"/>
              </a:spcAft>
            </a:pPr>
            <a:endParaRPr lang="en-US" dirty="0"/>
          </a:p>
          <a:p>
            <a:pPr>
              <a:spcBef>
                <a:spcPts val="600"/>
              </a:spcBef>
              <a:spcAft>
                <a:spcPts val="600"/>
              </a:spcAft>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854BDEF-6E0B-449E-8316-6861B1B530A5}" type="slidenum">
              <a:rPr lang="en-US" smtClean="0"/>
              <a:t>11</a:t>
            </a:fld>
            <a:endParaRPr lang="en-US"/>
          </a:p>
        </p:txBody>
      </p:sp>
    </p:spTree>
    <p:extLst>
      <p:ext uri="{BB962C8B-B14F-4D97-AF65-F5344CB8AC3E}">
        <p14:creationId xmlns:p14="http://schemas.microsoft.com/office/powerpoint/2010/main" val="4273818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US" dirty="0"/>
              <a:t>This is where project drift becomes something much bigger—configuration drift.</a:t>
            </a:r>
          </a:p>
          <a:p>
            <a:pPr>
              <a:spcBef>
                <a:spcPts val="600"/>
              </a:spcBef>
              <a:spcAft>
                <a:spcPts val="600"/>
              </a:spcAft>
            </a:pPr>
            <a:r>
              <a:rPr lang="en-US" dirty="0"/>
              <a:t>Now we’re no longer just talking about documents—we’re talking about a disconnect between the plant and its engineering reality.</a:t>
            </a:r>
          </a:p>
          <a:p>
            <a:pPr>
              <a:spcBef>
                <a:spcPts val="600"/>
              </a:spcBef>
              <a:spcAft>
                <a:spcPts val="600"/>
              </a:spcAft>
            </a:pPr>
            <a:r>
              <a:rPr lang="en-US" dirty="0">
                <a:solidFill>
                  <a:srgbClr val="333A5D"/>
                </a:solidFill>
                <a:sym typeface="Open Sans Regular"/>
              </a:rPr>
              <a:t>Configuration drift is the result of unmanaged change across the lifecycle. </a:t>
            </a:r>
          </a:p>
          <a:p>
            <a:pPr>
              <a:spcBef>
                <a:spcPts val="600"/>
              </a:spcBef>
              <a:spcAft>
                <a:spcPts val="600"/>
              </a:spcAft>
            </a:pPr>
            <a:r>
              <a:rPr lang="en-US" dirty="0"/>
              <a:t>When as-designed, as-built, as-operated, and as-modified states fall out of sync, you introduce real risk: safety issues, operational errors, compliance failures, and costly shutdowns.</a:t>
            </a:r>
          </a:p>
          <a:p>
            <a:pPr marL="0" indent="0">
              <a:spcBef>
                <a:spcPts val="600"/>
              </a:spcBef>
              <a:spcAft>
                <a:spcPts val="60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4854BDEF-6E0B-449E-8316-6861B1B530A5}" type="slidenum">
              <a:rPr lang="en-US" smtClean="0"/>
              <a:t>12</a:t>
            </a:fld>
            <a:endParaRPr lang="en-US"/>
          </a:p>
        </p:txBody>
      </p:sp>
    </p:spTree>
    <p:extLst>
      <p:ext uri="{BB962C8B-B14F-4D97-AF65-F5344CB8AC3E}">
        <p14:creationId xmlns:p14="http://schemas.microsoft.com/office/powerpoint/2010/main" val="2727169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C3D32-388C-5128-D8C7-8168B59729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1F85AD-5A5E-E5FF-AADC-F21D45FB87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B22B38-7A92-BD81-90FA-17CDAB09EBE3}"/>
              </a:ext>
            </a:extLst>
          </p:cNvPr>
          <p:cNvSpPr>
            <a:spLocks noGrp="1"/>
          </p:cNvSpPr>
          <p:nvPr>
            <p:ph type="body" idx="1"/>
          </p:nvPr>
        </p:nvSpPr>
        <p:spPr/>
        <p:txBody>
          <a:bodyPr/>
          <a:lstStyle/>
          <a:p>
            <a:pPr>
              <a:spcBef>
                <a:spcPts val="600"/>
              </a:spcBef>
              <a:spcAft>
                <a:spcPts val="600"/>
              </a:spcAft>
            </a:pPr>
            <a:r>
              <a:rPr lang="en-US" dirty="0"/>
              <a:t>This is exactly what an EDMS is designed to solve.</a:t>
            </a:r>
          </a:p>
          <a:p>
            <a:pPr>
              <a:spcBef>
                <a:spcPts val="600"/>
              </a:spcBef>
              <a:spcAft>
                <a:spcPts val="600"/>
              </a:spcAft>
            </a:pPr>
            <a:r>
              <a:rPr lang="en-US" dirty="0"/>
              <a:t>Engineering document management systems ensure that engineering information flows continuously across design, build, and operations—without losing control.</a:t>
            </a:r>
          </a:p>
          <a:p>
            <a:pPr>
              <a:spcBef>
                <a:spcPts val="600"/>
              </a:spcBef>
              <a:spcAft>
                <a:spcPts val="600"/>
              </a:spcAft>
            </a:pPr>
            <a:r>
              <a:rPr lang="en-US" dirty="0"/>
              <a:t>It also creates a digital thread, where each phase builds on trusted data from the previous one. Documents and data are neatly tied together in a single source of truth.</a:t>
            </a:r>
          </a:p>
          <a:p>
            <a:pPr>
              <a:spcBef>
                <a:spcPts val="600"/>
              </a:spcBef>
              <a:spcAft>
                <a:spcPts val="600"/>
              </a:spcAft>
            </a:pPr>
            <a:r>
              <a:rPr lang="en-US" dirty="0"/>
              <a:t>Most importantly, an EDMS keeps engineering information aligned with real-world plant conditions.</a:t>
            </a:r>
          </a:p>
          <a:p>
            <a:pPr>
              <a:spcBef>
                <a:spcPts val="600"/>
              </a:spcBef>
              <a:spcAft>
                <a:spcPts val="600"/>
              </a:spcAft>
            </a:pPr>
            <a:endParaRPr lang="en-US" dirty="0"/>
          </a:p>
        </p:txBody>
      </p:sp>
      <p:sp>
        <p:nvSpPr>
          <p:cNvPr id="4" name="Slide Number Placeholder 3">
            <a:extLst>
              <a:ext uri="{FF2B5EF4-FFF2-40B4-BE49-F238E27FC236}">
                <a16:creationId xmlns:a16="http://schemas.microsoft.com/office/drawing/2014/main" id="{B978460D-0BD5-0613-360E-B8AADB2FB2BF}"/>
              </a:ext>
            </a:extLst>
          </p:cNvPr>
          <p:cNvSpPr>
            <a:spLocks noGrp="1"/>
          </p:cNvSpPr>
          <p:nvPr>
            <p:ph type="sldNum" sz="quarter" idx="5"/>
          </p:nvPr>
        </p:nvSpPr>
        <p:spPr/>
        <p:txBody>
          <a:bodyPr/>
          <a:lstStyle/>
          <a:p>
            <a:fld id="{4854BDEF-6E0B-449E-8316-6861B1B530A5}" type="slidenum">
              <a:rPr lang="en-US" smtClean="0"/>
              <a:t>13</a:t>
            </a:fld>
            <a:endParaRPr lang="en-US"/>
          </a:p>
        </p:txBody>
      </p:sp>
    </p:spTree>
    <p:extLst>
      <p:ext uri="{BB962C8B-B14F-4D97-AF65-F5344CB8AC3E}">
        <p14:creationId xmlns:p14="http://schemas.microsoft.com/office/powerpoint/2010/main" val="798030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US" dirty="0"/>
              <a:t>Now let’s connect this to future endeavors like digital transformation.</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US" dirty="0"/>
              <a:t>Digital operations like digital twins, predictive maintenance, analytics, and AI all depend on one thing—trusted engineering data. That data </a:t>
            </a:r>
            <a:r>
              <a:rPr lang="en-US" kern="0" dirty="0"/>
              <a:t>must be complete, validated, traceable, and contextualized. </a:t>
            </a:r>
          </a:p>
          <a:p>
            <a:pPr>
              <a:spcBef>
                <a:spcPts val="600"/>
              </a:spcBef>
              <a:spcAft>
                <a:spcPts val="600"/>
              </a:spcAft>
            </a:pPr>
            <a:r>
              <a:rPr lang="en-US" dirty="0"/>
              <a:t>If the underlying information to these tools is wrong or incomplete, those initiatives will fail to deliver value.</a:t>
            </a:r>
          </a:p>
          <a:p>
            <a:pPr>
              <a:spcBef>
                <a:spcPts val="600"/>
              </a:spcBef>
              <a:spcAft>
                <a:spcPts val="600"/>
              </a:spcAft>
            </a:pPr>
            <a:r>
              <a:rPr lang="en-US" dirty="0"/>
              <a:t>An EDMS is what connects physical assets with engineering information to digital intelligence through trusted data.</a:t>
            </a:r>
          </a:p>
          <a:p>
            <a:endParaRPr lang="en-US" dirty="0"/>
          </a:p>
        </p:txBody>
      </p:sp>
      <p:sp>
        <p:nvSpPr>
          <p:cNvPr id="4" name="Slide Number Placeholder 3"/>
          <p:cNvSpPr>
            <a:spLocks noGrp="1"/>
          </p:cNvSpPr>
          <p:nvPr>
            <p:ph type="sldNum" sz="quarter" idx="5"/>
          </p:nvPr>
        </p:nvSpPr>
        <p:spPr/>
        <p:txBody>
          <a:bodyPr/>
          <a:lstStyle/>
          <a:p>
            <a:fld id="{4854BDEF-6E0B-449E-8316-6861B1B530A5}" type="slidenum">
              <a:rPr lang="en-US" smtClean="0"/>
              <a:t>14</a:t>
            </a:fld>
            <a:endParaRPr lang="en-US"/>
          </a:p>
        </p:txBody>
      </p:sp>
    </p:spTree>
    <p:extLst>
      <p:ext uri="{BB962C8B-B14F-4D97-AF65-F5344CB8AC3E}">
        <p14:creationId xmlns:p14="http://schemas.microsoft.com/office/powerpoint/2010/main" val="3871072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US" dirty="0"/>
              <a:t>So what does ‘good’ actually look like in a manufacturing facility?</a:t>
            </a:r>
          </a:p>
          <a:p>
            <a:pPr>
              <a:spcBef>
                <a:spcPts val="600"/>
              </a:spcBef>
              <a:spcAft>
                <a:spcPts val="600"/>
              </a:spcAft>
            </a:pPr>
            <a:r>
              <a:rPr lang="en-US" dirty="0"/>
              <a:t>It means having a single, trusted source of engineering information that is accessible, controlled, and connected to assets.</a:t>
            </a:r>
          </a:p>
          <a:p>
            <a:pPr>
              <a:spcBef>
                <a:spcPts val="600"/>
              </a:spcBef>
              <a:spcAft>
                <a:spcPts val="600"/>
              </a:spcAft>
            </a:pPr>
            <a:r>
              <a:rPr lang="en-US" dirty="0"/>
              <a:t>It means teams can find what they need quickly, trust what they’re using, and act without hesitation.</a:t>
            </a:r>
          </a:p>
        </p:txBody>
      </p:sp>
      <p:sp>
        <p:nvSpPr>
          <p:cNvPr id="4" name="Slide Number Placeholder 3"/>
          <p:cNvSpPr>
            <a:spLocks noGrp="1"/>
          </p:cNvSpPr>
          <p:nvPr>
            <p:ph type="sldNum" sz="quarter" idx="5"/>
          </p:nvPr>
        </p:nvSpPr>
        <p:spPr/>
        <p:txBody>
          <a:bodyPr/>
          <a:lstStyle/>
          <a:p>
            <a:fld id="{4854BDEF-6E0B-449E-8316-6861B1B530A5}" type="slidenum">
              <a:rPr lang="en-US" smtClean="0"/>
              <a:t>15</a:t>
            </a:fld>
            <a:endParaRPr lang="en-US"/>
          </a:p>
        </p:txBody>
      </p:sp>
    </p:spTree>
    <p:extLst>
      <p:ext uri="{BB962C8B-B14F-4D97-AF65-F5344CB8AC3E}">
        <p14:creationId xmlns:p14="http://schemas.microsoft.com/office/powerpoint/2010/main" val="727184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US" sz="1200" dirty="0"/>
              <a:t>These are the everyday risks most plants deal with.</a:t>
            </a:r>
          </a:p>
          <a:p>
            <a:pPr>
              <a:spcBef>
                <a:spcPts val="600"/>
              </a:spcBef>
              <a:spcAft>
                <a:spcPts val="600"/>
              </a:spcAft>
            </a:pPr>
            <a:r>
              <a:rPr lang="en-US" sz="1200" dirty="0"/>
              <a:t>Uncontrolled or outdated documentation…can lead to equipment being set up incorrectly, increased risk of deviation, and a loss of validated state</a:t>
            </a:r>
          </a:p>
          <a:p>
            <a:pPr>
              <a:spcBef>
                <a:spcPts val="600"/>
              </a:spcBef>
              <a:spcAft>
                <a:spcPts val="600"/>
              </a:spcAft>
            </a:pPr>
            <a:r>
              <a:rPr lang="en-US" sz="1200" dirty="0"/>
              <a:t>Delayed or limited access to information can cause delays from time lost searching for information, increased operator errors, and added rework.</a:t>
            </a:r>
          </a:p>
          <a:p>
            <a:pPr>
              <a:spcBef>
                <a:spcPts val="600"/>
              </a:spcBef>
              <a:spcAft>
                <a:spcPts val="600"/>
              </a:spcAft>
            </a:pPr>
            <a:r>
              <a:rPr lang="en-US" sz="1200" dirty="0"/>
              <a:t>And lack of an audit trail can present regulatory risks with gaps in ALCOA+, failed audits, and potential quality and safety issues.</a:t>
            </a:r>
          </a:p>
          <a:p>
            <a:pPr>
              <a:spcBef>
                <a:spcPts val="600"/>
              </a:spcBef>
              <a:spcAft>
                <a:spcPts val="600"/>
              </a:spcAft>
            </a:pPr>
            <a:r>
              <a:rPr lang="en-US" sz="1200" dirty="0"/>
              <a:t>These aren’t theoretical—they’re ongoing operational challenges. </a:t>
            </a:r>
          </a:p>
          <a:p>
            <a:pPr>
              <a:spcBef>
                <a:spcPts val="600"/>
              </a:spcBef>
              <a:spcAft>
                <a:spcPts val="600"/>
              </a:spcAft>
            </a:pPr>
            <a:r>
              <a:rPr lang="en-US" sz="1200" dirty="0">
                <a:sym typeface="Open Sans Regular"/>
              </a:rPr>
              <a:t>In </a:t>
            </a:r>
            <a:r>
              <a:rPr lang="en-US" sz="1200" dirty="0" err="1">
                <a:sym typeface="Open Sans Regular"/>
              </a:rPr>
              <a:t>GxP</a:t>
            </a:r>
            <a:r>
              <a:rPr lang="en-US" sz="1200" dirty="0">
                <a:sym typeface="Open Sans Regular"/>
              </a:rPr>
              <a:t> environments, uncontrolled engineering and operational information is not just inefficient—it directly impacts compliance, product quality, and patient safety.</a:t>
            </a:r>
          </a:p>
          <a:p>
            <a:pPr>
              <a:spcBef>
                <a:spcPts val="600"/>
              </a:spcBef>
              <a:spcAft>
                <a:spcPts val="600"/>
              </a:spcAft>
            </a:pPr>
            <a:endParaRPr lang="en-US" sz="1200" dirty="0"/>
          </a:p>
          <a:p>
            <a:pPr>
              <a:spcBef>
                <a:spcPts val="600"/>
              </a:spcBef>
              <a:spcAft>
                <a:spcPts val="600"/>
              </a:spcAft>
            </a:pPr>
            <a:endParaRPr lang="en-US" dirty="0"/>
          </a:p>
          <a:p>
            <a:endParaRPr lang="en-US" dirty="0"/>
          </a:p>
        </p:txBody>
      </p:sp>
      <p:sp>
        <p:nvSpPr>
          <p:cNvPr id="4" name="Slide Number Placeholder 3"/>
          <p:cNvSpPr>
            <a:spLocks noGrp="1"/>
          </p:cNvSpPr>
          <p:nvPr>
            <p:ph type="sldNum" sz="quarter" idx="5"/>
          </p:nvPr>
        </p:nvSpPr>
        <p:spPr/>
        <p:txBody>
          <a:bodyPr/>
          <a:lstStyle/>
          <a:p>
            <a:fld id="{4854BDEF-6E0B-449E-8316-6861B1B530A5}" type="slidenum">
              <a:rPr lang="en-US" smtClean="0"/>
              <a:t>16</a:t>
            </a:fld>
            <a:endParaRPr lang="en-US"/>
          </a:p>
        </p:txBody>
      </p:sp>
    </p:spTree>
    <p:extLst>
      <p:ext uri="{BB962C8B-B14F-4D97-AF65-F5344CB8AC3E}">
        <p14:creationId xmlns:p14="http://schemas.microsoft.com/office/powerpoint/2010/main" val="3312601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59683-F887-7567-2A8E-3EFE020C47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197931-072D-5702-12B9-BE14757D49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69F77F-0F5D-3DA7-1E56-91004B1461CE}"/>
              </a:ext>
            </a:extLst>
          </p:cNvPr>
          <p:cNvSpPr>
            <a:spLocks noGrp="1"/>
          </p:cNvSpPr>
          <p:nvPr>
            <p:ph type="body" idx="1"/>
          </p:nvPr>
        </p:nvSpPr>
        <p:spPr/>
        <p:txBody>
          <a:bodyPr/>
          <a:lstStyle/>
          <a:p>
            <a:pPr>
              <a:spcBef>
                <a:spcPts val="600"/>
              </a:spcBef>
              <a:spcAft>
                <a:spcPts val="600"/>
              </a:spcAft>
            </a:pPr>
            <a:r>
              <a:rPr lang="en-US" dirty="0"/>
              <a:t>An effective EDMS addresses these challenges with core capabilities.</a:t>
            </a:r>
          </a:p>
          <a:p>
            <a:pPr>
              <a:spcBef>
                <a:spcPts val="600"/>
              </a:spcBef>
              <a:spcAft>
                <a:spcPts val="600"/>
              </a:spcAft>
            </a:pPr>
            <a:r>
              <a:rPr lang="en-US" dirty="0"/>
              <a:t>In pharma and life sciences, it comes down to a single source for traceability, maintaining a document audit trail throughout the lifecycle, with full record retention and guaranteed data integrity.</a:t>
            </a:r>
          </a:p>
          <a:p>
            <a:pPr>
              <a:spcBef>
                <a:spcPts val="600"/>
              </a:spcBef>
              <a:spcAft>
                <a:spcPts val="600"/>
              </a:spcAft>
            </a:pPr>
            <a:r>
              <a:rPr lang="en-US" dirty="0"/>
              <a:t>It centralizes access to the latest approved documents, enforces version control, and provides full traceability on premise or in the cloud.</a:t>
            </a:r>
          </a:p>
          <a:p>
            <a:pPr>
              <a:spcBef>
                <a:spcPts val="600"/>
              </a:spcBef>
              <a:spcAft>
                <a:spcPts val="600"/>
              </a:spcAft>
            </a:pPr>
            <a:r>
              <a:rPr lang="en-US" dirty="0"/>
              <a:t>It also enables secure collaboration and integrates into engineering workflows.</a:t>
            </a:r>
          </a:p>
          <a:p>
            <a:pPr>
              <a:spcBef>
                <a:spcPts val="600"/>
              </a:spcBef>
              <a:spcAft>
                <a:spcPts val="600"/>
              </a:spcAft>
            </a:pPr>
            <a:r>
              <a:rPr lang="en-US" dirty="0"/>
              <a:t>The result is fewer errors, faster approvals, better compliance, and improved productivity.</a:t>
            </a:r>
          </a:p>
          <a:p>
            <a:pPr lvl="0" indent="15875">
              <a:spcBef>
                <a:spcPts val="600"/>
              </a:spcBef>
              <a:spcAft>
                <a:spcPts val="600"/>
              </a:spcAft>
            </a:pPr>
            <a:endParaRPr lang="en-US" dirty="0"/>
          </a:p>
        </p:txBody>
      </p:sp>
      <p:sp>
        <p:nvSpPr>
          <p:cNvPr id="4" name="Slide Number Placeholder 3">
            <a:extLst>
              <a:ext uri="{FF2B5EF4-FFF2-40B4-BE49-F238E27FC236}">
                <a16:creationId xmlns:a16="http://schemas.microsoft.com/office/drawing/2014/main" id="{0FF90144-8766-B908-4876-6D088AE2301F}"/>
              </a:ext>
            </a:extLst>
          </p:cNvPr>
          <p:cNvSpPr>
            <a:spLocks noGrp="1"/>
          </p:cNvSpPr>
          <p:nvPr>
            <p:ph type="sldNum" sz="quarter" idx="5"/>
          </p:nvPr>
        </p:nvSpPr>
        <p:spPr/>
        <p:txBody>
          <a:bodyPr/>
          <a:lstStyle/>
          <a:p>
            <a:fld id="{4854BDEF-6E0B-449E-8316-6861B1B530A5}" type="slidenum">
              <a:rPr lang="en-US" smtClean="0"/>
              <a:t>17</a:t>
            </a:fld>
            <a:endParaRPr lang="en-US"/>
          </a:p>
        </p:txBody>
      </p:sp>
    </p:spTree>
    <p:extLst>
      <p:ext uri="{BB962C8B-B14F-4D97-AF65-F5344CB8AC3E}">
        <p14:creationId xmlns:p14="http://schemas.microsoft.com/office/powerpoint/2010/main" val="3086295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US" dirty="0">
                <a:solidFill>
                  <a:schemeClr val="tx1"/>
                </a:solidFill>
              </a:rPr>
              <a:t>Let’s make this real.</a:t>
            </a:r>
          </a:p>
          <a:p>
            <a:pPr>
              <a:spcBef>
                <a:spcPts val="600"/>
              </a:spcBef>
              <a:spcAft>
                <a:spcPts val="600"/>
              </a:spcAft>
            </a:pPr>
            <a:r>
              <a:rPr lang="en-US" dirty="0">
                <a:solidFill>
                  <a:schemeClr val="tx1"/>
                </a:solidFill>
              </a:rPr>
              <a:t>The engineering team creates and maintains v</a:t>
            </a:r>
            <a:r>
              <a:rPr lang="en-US" b="1" dirty="0"/>
              <a:t>alidated documentation</a:t>
            </a:r>
            <a:r>
              <a:rPr lang="en-US" dirty="0"/>
              <a:t> (P&amp;IDs, URS, IQ/OQ/PQ records) </a:t>
            </a:r>
            <a:r>
              <a:rPr lang="en-US" dirty="0">
                <a:solidFill>
                  <a:schemeClr val="tx1"/>
                </a:solidFill>
              </a:rPr>
              <a:t>in the system of record that is </a:t>
            </a:r>
            <a:r>
              <a:rPr lang="en-US" dirty="0" err="1"/>
              <a:t>GxP</a:t>
            </a:r>
            <a:r>
              <a:rPr lang="en-US" dirty="0"/>
              <a:t>-compliant, audit-ready documentation.</a:t>
            </a:r>
            <a:endParaRPr lang="en-US" dirty="0">
              <a:solidFill>
                <a:schemeClr val="tx1"/>
              </a:solidFill>
            </a:endParaRPr>
          </a:p>
          <a:p>
            <a:pPr>
              <a:spcBef>
                <a:spcPts val="600"/>
              </a:spcBef>
              <a:spcAft>
                <a:spcPts val="600"/>
              </a:spcAft>
            </a:pPr>
            <a:r>
              <a:rPr lang="en-US" dirty="0">
                <a:solidFill>
                  <a:schemeClr val="tx1"/>
                </a:solidFill>
              </a:rPr>
              <a:t>So when a technician scans an asset tag, they instantly pull the correct P&amp;ID, </a:t>
            </a:r>
            <a:r>
              <a:rPr lang="en-US" dirty="0"/>
              <a:t>supporting </a:t>
            </a:r>
            <a:r>
              <a:rPr lang="en-US" b="1" dirty="0"/>
              <a:t>ALCOA+ data integrity.</a:t>
            </a:r>
            <a:endParaRPr lang="en-US" dirty="0">
              <a:solidFill>
                <a:schemeClr val="tx1"/>
              </a:solidFill>
            </a:endParaRPr>
          </a:p>
          <a:p>
            <a:pPr>
              <a:spcBef>
                <a:spcPts val="600"/>
              </a:spcBef>
              <a:spcAft>
                <a:spcPts val="600"/>
              </a:spcAft>
            </a:pPr>
            <a:r>
              <a:rPr lang="en-US" dirty="0">
                <a:solidFill>
                  <a:schemeClr val="tx1"/>
                </a:solidFill>
              </a:rPr>
              <a:t>A maintenance planner accesses the latest revision—without calling engineering. </a:t>
            </a:r>
            <a:r>
              <a:rPr lang="en-US" dirty="0"/>
              <a:t>Using the wrong version would create </a:t>
            </a:r>
            <a:r>
              <a:rPr lang="en-US" b="1" dirty="0"/>
              <a:t>compliance risk + potential batch rejection.</a:t>
            </a:r>
            <a:endParaRPr lang="en-US" dirty="0">
              <a:solidFill>
                <a:schemeClr val="tx1"/>
              </a:solidFill>
            </a:endParaRPr>
          </a:p>
          <a:p>
            <a:pPr>
              <a:spcBef>
                <a:spcPts val="600"/>
              </a:spcBef>
              <a:spcAft>
                <a:spcPts val="600"/>
              </a:spcAft>
            </a:pPr>
            <a:r>
              <a:rPr lang="en-US" dirty="0"/>
              <a:t>The turnaround team responsible for the work does so from a controlled, approved set of documents, ensuring </a:t>
            </a:r>
            <a:r>
              <a:rPr lang="en-US" b="1" dirty="0"/>
              <a:t>21 CFR Part 11</a:t>
            </a:r>
            <a:r>
              <a:rPr lang="en-US" dirty="0"/>
              <a:t> and </a:t>
            </a:r>
            <a:r>
              <a:rPr lang="en-US" b="1" dirty="0"/>
              <a:t>GMP compliance.</a:t>
            </a:r>
            <a:endParaRPr lang="en-US" dirty="0"/>
          </a:p>
          <a:p>
            <a:pPr>
              <a:spcBef>
                <a:spcPts val="600"/>
              </a:spcBef>
              <a:spcAft>
                <a:spcPts val="600"/>
              </a:spcAft>
            </a:pPr>
            <a:r>
              <a:rPr lang="en-US" dirty="0">
                <a:solidFill>
                  <a:schemeClr val="tx1"/>
                </a:solidFill>
              </a:rPr>
              <a:t>The change </a:t>
            </a:r>
            <a:r>
              <a:rPr lang="en-US" dirty="0"/>
              <a:t>or changes that are made are then captured and flow back into the system of record, which serves as the backbone of </a:t>
            </a:r>
            <a:r>
              <a:rPr lang="en-US" b="1" dirty="0"/>
              <a:t>regulatory compliance</a:t>
            </a:r>
            <a:endParaRPr lang="en-US" dirty="0">
              <a:solidFill>
                <a:schemeClr val="tx1"/>
              </a:solidFill>
            </a:endParaRPr>
          </a:p>
          <a:p>
            <a:pPr>
              <a:spcBef>
                <a:spcPts val="600"/>
              </a:spcBef>
              <a:spcAft>
                <a:spcPts val="600"/>
              </a:spcAft>
            </a:pPr>
            <a:r>
              <a:rPr lang="en-US" dirty="0">
                <a:solidFill>
                  <a:schemeClr val="tx1"/>
                </a:solidFill>
              </a:rPr>
              <a:t>This is what a true single source of truth looks like in practice.</a:t>
            </a:r>
          </a:p>
        </p:txBody>
      </p:sp>
      <p:sp>
        <p:nvSpPr>
          <p:cNvPr id="4" name="Slide Number Placeholder 3"/>
          <p:cNvSpPr>
            <a:spLocks noGrp="1"/>
          </p:cNvSpPr>
          <p:nvPr>
            <p:ph type="sldNum" sz="quarter" idx="5"/>
          </p:nvPr>
        </p:nvSpPr>
        <p:spPr/>
        <p:txBody>
          <a:bodyPr/>
          <a:lstStyle/>
          <a:p>
            <a:fld id="{4854BDEF-6E0B-449E-8316-6861B1B530A5}" type="slidenum">
              <a:rPr lang="en-US" smtClean="0"/>
              <a:t>18</a:t>
            </a:fld>
            <a:endParaRPr lang="en-US"/>
          </a:p>
        </p:txBody>
      </p:sp>
      <p:grpSp>
        <p:nvGrpSpPr>
          <p:cNvPr id="48" name="Group 47">
            <a:extLst>
              <a:ext uri="{FF2B5EF4-FFF2-40B4-BE49-F238E27FC236}">
                <a16:creationId xmlns:a16="http://schemas.microsoft.com/office/drawing/2014/main" id="{20DADAAB-9A67-0CB2-F450-D524D6BB33D3}"/>
              </a:ext>
            </a:extLst>
          </p:cNvPr>
          <p:cNvGrpSpPr/>
          <p:nvPr/>
        </p:nvGrpSpPr>
        <p:grpSpPr>
          <a:xfrm>
            <a:off x="179368" y="4650261"/>
            <a:ext cx="686818" cy="457200"/>
            <a:chOff x="2572020" y="2487573"/>
            <a:chExt cx="686818" cy="457200"/>
          </a:xfrm>
        </p:grpSpPr>
        <p:pic>
          <p:nvPicPr>
            <p:cNvPr id="18" name="Graphic 17" descr="Shield with solid fill">
              <a:extLst>
                <a:ext uri="{FF2B5EF4-FFF2-40B4-BE49-F238E27FC236}">
                  <a16:creationId xmlns:a16="http://schemas.microsoft.com/office/drawing/2014/main" id="{27910342-438C-CD09-F146-6A8AB5C3DAF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572020" y="2487573"/>
              <a:ext cx="457200" cy="457200"/>
            </a:xfrm>
            <a:prstGeom prst="rect">
              <a:avLst/>
            </a:prstGeom>
          </p:spPr>
        </p:pic>
        <p:sp>
          <p:nvSpPr>
            <p:cNvPr id="19" name="TextBox 18">
              <a:extLst>
                <a:ext uri="{FF2B5EF4-FFF2-40B4-BE49-F238E27FC236}">
                  <a16:creationId xmlns:a16="http://schemas.microsoft.com/office/drawing/2014/main" id="{023E2071-64DC-42A0-CBE4-B6167F0A3037}"/>
                </a:ext>
              </a:extLst>
            </p:cNvPr>
            <p:cNvSpPr txBox="1"/>
            <p:nvPr/>
          </p:nvSpPr>
          <p:spPr>
            <a:xfrm>
              <a:off x="2650377" y="2598191"/>
              <a:ext cx="608461" cy="215444"/>
            </a:xfrm>
            <a:prstGeom prst="rect">
              <a:avLst/>
            </a:prstGeom>
            <a:noFill/>
          </p:spPr>
          <p:txBody>
            <a:bodyPr wrap="square">
              <a:spAutoFit/>
            </a:bodyPr>
            <a:lstStyle/>
            <a:p>
              <a:r>
                <a:rPr kumimoji="0" lang="en-US" sz="800" b="0" i="0" u="none" strike="noStrike" kern="0" cap="none" spc="0" normalizeH="0" baseline="0" noProof="0" dirty="0" err="1">
                  <a:ln>
                    <a:noFill/>
                  </a:ln>
                  <a:solidFill>
                    <a:schemeClr val="bg1"/>
                  </a:solidFill>
                  <a:effectLst/>
                  <a:uLnTx/>
                  <a:uFillTx/>
                  <a:latin typeface="Epilogue Regular"/>
                  <a:ea typeface="+mj-ea"/>
                  <a:cs typeface="+mj-cs"/>
                  <a:sym typeface="Open Sans Regular"/>
                </a:rPr>
                <a:t>GxP</a:t>
              </a:r>
              <a:endParaRPr lang="en-US" sz="800" dirty="0">
                <a:solidFill>
                  <a:schemeClr val="bg1"/>
                </a:solidFill>
              </a:endParaRPr>
            </a:p>
          </p:txBody>
        </p:sp>
      </p:grpSp>
      <p:grpSp>
        <p:nvGrpSpPr>
          <p:cNvPr id="49" name="Group 48">
            <a:extLst>
              <a:ext uri="{FF2B5EF4-FFF2-40B4-BE49-F238E27FC236}">
                <a16:creationId xmlns:a16="http://schemas.microsoft.com/office/drawing/2014/main" id="{06CFB568-1700-5896-D514-1D3B4408C580}"/>
              </a:ext>
            </a:extLst>
          </p:cNvPr>
          <p:cNvGrpSpPr/>
          <p:nvPr/>
        </p:nvGrpSpPr>
        <p:grpSpPr>
          <a:xfrm>
            <a:off x="208201" y="5312193"/>
            <a:ext cx="549424" cy="457200"/>
            <a:chOff x="4747431" y="226255"/>
            <a:chExt cx="549424" cy="457200"/>
          </a:xfrm>
        </p:grpSpPr>
        <p:pic>
          <p:nvPicPr>
            <p:cNvPr id="24" name="Graphic 23" descr="Shield with solid fill">
              <a:extLst>
                <a:ext uri="{FF2B5EF4-FFF2-40B4-BE49-F238E27FC236}">
                  <a16:creationId xmlns:a16="http://schemas.microsoft.com/office/drawing/2014/main" id="{B21BFF68-7F4E-26AC-CB9D-09BF826DA10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747431" y="226255"/>
              <a:ext cx="457200" cy="457200"/>
            </a:xfrm>
            <a:prstGeom prst="rect">
              <a:avLst/>
            </a:prstGeom>
          </p:spPr>
        </p:pic>
        <p:sp>
          <p:nvSpPr>
            <p:cNvPr id="44" name="TextBox 43">
              <a:extLst>
                <a:ext uri="{FF2B5EF4-FFF2-40B4-BE49-F238E27FC236}">
                  <a16:creationId xmlns:a16="http://schemas.microsoft.com/office/drawing/2014/main" id="{3402280C-244C-746A-CFCD-2B6D6E26BF1D}"/>
                </a:ext>
              </a:extLst>
            </p:cNvPr>
            <p:cNvSpPr txBox="1"/>
            <p:nvPr/>
          </p:nvSpPr>
          <p:spPr>
            <a:xfrm>
              <a:off x="4748215" y="305123"/>
              <a:ext cx="548640" cy="338554"/>
            </a:xfrm>
            <a:prstGeom prst="rect">
              <a:avLst/>
            </a:prstGeom>
            <a:noFill/>
          </p:spPr>
          <p:txBody>
            <a:bodyPr wrap="square">
              <a:spAutoFit/>
            </a:bodyPr>
            <a:lstStyle/>
            <a:p>
              <a:r>
                <a:rPr kumimoji="0" lang="en-US" sz="800" b="0" i="0" u="none" strike="noStrike" kern="0" cap="none" spc="0" normalizeH="0" baseline="0" noProof="0" dirty="0">
                  <a:ln>
                    <a:noFill/>
                  </a:ln>
                  <a:solidFill>
                    <a:schemeClr val="bg1"/>
                  </a:solidFill>
                  <a:effectLst/>
                  <a:uLnTx/>
                  <a:uFillTx/>
                  <a:latin typeface="Epilogue Regular"/>
                  <a:ea typeface="+mj-ea"/>
                  <a:cs typeface="+mj-cs"/>
                  <a:sym typeface="Open Sans Regular"/>
                </a:rPr>
                <a:t>ALCOA+</a:t>
              </a:r>
              <a:endParaRPr lang="en-US" sz="800" dirty="0">
                <a:solidFill>
                  <a:schemeClr val="bg1"/>
                </a:solidFill>
              </a:endParaRPr>
            </a:p>
          </p:txBody>
        </p:sp>
      </p:grpSp>
      <p:grpSp>
        <p:nvGrpSpPr>
          <p:cNvPr id="50" name="Group 49">
            <a:extLst>
              <a:ext uri="{FF2B5EF4-FFF2-40B4-BE49-F238E27FC236}">
                <a16:creationId xmlns:a16="http://schemas.microsoft.com/office/drawing/2014/main" id="{CFFD3224-433F-7AE1-27FA-C0EA93619081}"/>
              </a:ext>
            </a:extLst>
          </p:cNvPr>
          <p:cNvGrpSpPr/>
          <p:nvPr/>
        </p:nvGrpSpPr>
        <p:grpSpPr>
          <a:xfrm>
            <a:off x="45484" y="6031461"/>
            <a:ext cx="782634" cy="457200"/>
            <a:chOff x="5950992" y="243943"/>
            <a:chExt cx="782634" cy="457200"/>
          </a:xfrm>
        </p:grpSpPr>
        <p:pic>
          <p:nvPicPr>
            <p:cNvPr id="46" name="Graphic 45" descr="Shield with solid fill">
              <a:extLst>
                <a:ext uri="{FF2B5EF4-FFF2-40B4-BE49-F238E27FC236}">
                  <a16:creationId xmlns:a16="http://schemas.microsoft.com/office/drawing/2014/main" id="{0CC0A950-912E-868B-A9D7-00463B67955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112476" y="243943"/>
              <a:ext cx="457200" cy="457200"/>
            </a:xfrm>
            <a:prstGeom prst="rect">
              <a:avLst/>
            </a:prstGeom>
          </p:spPr>
        </p:pic>
        <p:sp>
          <p:nvSpPr>
            <p:cNvPr id="47" name="TextBox 46">
              <a:extLst>
                <a:ext uri="{FF2B5EF4-FFF2-40B4-BE49-F238E27FC236}">
                  <a16:creationId xmlns:a16="http://schemas.microsoft.com/office/drawing/2014/main" id="{FF5E47A0-9F25-B912-BF96-C096AE2E09B0}"/>
                </a:ext>
              </a:extLst>
            </p:cNvPr>
            <p:cNvSpPr txBox="1"/>
            <p:nvPr/>
          </p:nvSpPr>
          <p:spPr>
            <a:xfrm>
              <a:off x="5950992" y="305819"/>
              <a:ext cx="782634" cy="313932"/>
            </a:xfrm>
            <a:prstGeom prst="rect">
              <a:avLst/>
            </a:prstGeom>
            <a:noFill/>
          </p:spPr>
          <p:txBody>
            <a:bodyPr wrap="square">
              <a:spAutoFit/>
            </a:bodyPr>
            <a:lstStyle/>
            <a:p>
              <a:pPr algn="ctr">
                <a:lnSpc>
                  <a:spcPct val="90000"/>
                </a:lnSpc>
              </a:pPr>
              <a:r>
                <a:rPr kumimoji="0" lang="en-US" sz="800" b="0" i="0" u="none" strike="noStrike" kern="0" cap="none" spc="0" normalizeH="0" baseline="0" noProof="0" dirty="0">
                  <a:ln>
                    <a:noFill/>
                  </a:ln>
                  <a:solidFill>
                    <a:schemeClr val="bg1"/>
                  </a:solidFill>
                  <a:effectLst/>
                  <a:uLnTx/>
                  <a:uFillTx/>
                  <a:latin typeface="Epilogue Regular"/>
                  <a:ea typeface="+mj-ea"/>
                  <a:cs typeface="+mj-cs"/>
                  <a:sym typeface="Open Sans Regular"/>
                </a:rPr>
                <a:t>21 CFR</a:t>
              </a:r>
              <a:br>
                <a:rPr kumimoji="0" lang="en-US" sz="800" b="0" i="0" u="none" strike="noStrike" kern="0" cap="none" spc="0" normalizeH="0" baseline="0" noProof="0" dirty="0">
                  <a:ln>
                    <a:noFill/>
                  </a:ln>
                  <a:solidFill>
                    <a:schemeClr val="bg1"/>
                  </a:solidFill>
                  <a:effectLst/>
                  <a:uLnTx/>
                  <a:uFillTx/>
                  <a:latin typeface="Epilogue Regular"/>
                  <a:ea typeface="+mj-ea"/>
                  <a:cs typeface="+mj-cs"/>
                  <a:sym typeface="Open Sans Regular"/>
                </a:rPr>
              </a:br>
              <a:r>
                <a:rPr kumimoji="0" lang="en-US" sz="800" b="0" i="0" u="none" strike="noStrike" kern="0" cap="none" spc="0" normalizeH="0" baseline="0" noProof="0" dirty="0">
                  <a:ln>
                    <a:noFill/>
                  </a:ln>
                  <a:solidFill>
                    <a:schemeClr val="bg1"/>
                  </a:solidFill>
                  <a:effectLst/>
                  <a:uLnTx/>
                  <a:uFillTx/>
                  <a:latin typeface="Epilogue Regular"/>
                  <a:ea typeface="+mj-ea"/>
                  <a:cs typeface="+mj-cs"/>
                  <a:sym typeface="Open Sans Regular"/>
                </a:rPr>
                <a:t> Part 11</a:t>
              </a:r>
              <a:endParaRPr lang="en-US" sz="800" dirty="0">
                <a:solidFill>
                  <a:schemeClr val="bg1"/>
                </a:solidFill>
              </a:endParaRPr>
            </a:p>
          </p:txBody>
        </p:sp>
      </p:grpSp>
    </p:spTree>
    <p:extLst>
      <p:ext uri="{BB962C8B-B14F-4D97-AF65-F5344CB8AC3E}">
        <p14:creationId xmlns:p14="http://schemas.microsoft.com/office/powerpoint/2010/main" val="3541458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For growth, EDMS accelerates project cycles, helping teams deliver faster with fewer errors. It reduces waste and costly rework by keeping everyone aligned to the same information. And it creates a framework for innovation — teams can move quickly and confidently, knowing their documentation is accurate and accessible.</a:t>
            </a:r>
          </a:p>
          <a:p>
            <a:endParaRPr lang="en-US" dirty="0"/>
          </a:p>
          <a:p>
            <a:endParaRPr lang="en-US" dirty="0"/>
          </a:p>
        </p:txBody>
      </p:sp>
      <p:sp>
        <p:nvSpPr>
          <p:cNvPr id="4" name="Slide Number Placeholder 3"/>
          <p:cNvSpPr>
            <a:spLocks noGrp="1"/>
          </p:cNvSpPr>
          <p:nvPr>
            <p:ph type="sldNum" sz="quarter" idx="5"/>
          </p:nvPr>
        </p:nvSpPr>
        <p:spPr/>
        <p:txBody>
          <a:bodyPr/>
          <a:lstStyle/>
          <a:p>
            <a:fld id="{4854BDEF-6E0B-449E-8316-6861B1B530A5}" type="slidenum">
              <a:rPr lang="en-US" smtClean="0"/>
              <a:t>19</a:t>
            </a:fld>
            <a:endParaRPr lang="en-US"/>
          </a:p>
        </p:txBody>
      </p:sp>
    </p:spTree>
    <p:extLst>
      <p:ext uri="{BB962C8B-B14F-4D97-AF65-F5344CB8AC3E}">
        <p14:creationId xmlns:p14="http://schemas.microsoft.com/office/powerpoint/2010/main" val="3944371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54BDEF-6E0B-449E-8316-6861B1B530A5}" type="slidenum">
              <a:rPr lang="en-US" smtClean="0"/>
              <a:t>2</a:t>
            </a:fld>
            <a:endParaRPr lang="en-US"/>
          </a:p>
        </p:txBody>
      </p:sp>
    </p:spTree>
    <p:extLst>
      <p:ext uri="{BB962C8B-B14F-4D97-AF65-F5344CB8AC3E}">
        <p14:creationId xmlns:p14="http://schemas.microsoft.com/office/powerpoint/2010/main" val="2463740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Risk reduction is a major benefit. With EDMS, you dramatically lower the chance of safety incidents because everyone has the correct, real-time documentation. You’re also better equipped for compliance audits, with full traceability at your fingertips. And finally, you’re protecting your intellectual property and ensuring data integrity, which is critical for long-term business resilience.</a:t>
            </a:r>
          </a:p>
          <a:p>
            <a:endParaRPr lang="en-US" dirty="0"/>
          </a:p>
          <a:p>
            <a:endParaRPr lang="en-US" dirty="0"/>
          </a:p>
        </p:txBody>
      </p:sp>
      <p:sp>
        <p:nvSpPr>
          <p:cNvPr id="4" name="Slide Number Placeholder 3"/>
          <p:cNvSpPr>
            <a:spLocks noGrp="1"/>
          </p:cNvSpPr>
          <p:nvPr>
            <p:ph type="sldNum" sz="quarter" idx="5"/>
          </p:nvPr>
        </p:nvSpPr>
        <p:spPr/>
        <p:txBody>
          <a:bodyPr/>
          <a:lstStyle/>
          <a:p>
            <a:fld id="{4854BDEF-6E0B-449E-8316-6861B1B530A5}" type="slidenum">
              <a:rPr lang="en-US" smtClean="0"/>
              <a:t>20</a:t>
            </a:fld>
            <a:endParaRPr lang="en-US"/>
          </a:p>
        </p:txBody>
      </p:sp>
    </p:spTree>
    <p:extLst>
      <p:ext uri="{BB962C8B-B14F-4D97-AF65-F5344CB8AC3E}">
        <p14:creationId xmlns:p14="http://schemas.microsoft.com/office/powerpoint/2010/main" val="3579147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latin typeface="+mn-lt"/>
                <a:ea typeface="+mn-ea"/>
                <a:cs typeface="+mn-cs"/>
              </a:rPr>
              <a:t>Uptime is where the rubber meets the road. Maintenance and field teams often spend hours searching for the right document. With EDMS, that information is instantly available. That means fewer delays, faster fixes, and lower costs. The result is longer asset lifecycles and a safer, more productive operation.</a:t>
            </a:r>
          </a:p>
          <a:p>
            <a:endParaRPr lang="en-US" dirty="0"/>
          </a:p>
        </p:txBody>
      </p:sp>
      <p:sp>
        <p:nvSpPr>
          <p:cNvPr id="4" name="Slide Number Placeholder 3"/>
          <p:cNvSpPr>
            <a:spLocks noGrp="1"/>
          </p:cNvSpPr>
          <p:nvPr>
            <p:ph type="sldNum" sz="quarter" idx="5"/>
          </p:nvPr>
        </p:nvSpPr>
        <p:spPr/>
        <p:txBody>
          <a:bodyPr/>
          <a:lstStyle/>
          <a:p>
            <a:fld id="{4854BDEF-6E0B-449E-8316-6861B1B530A5}" type="slidenum">
              <a:rPr lang="en-US" smtClean="0"/>
              <a:t>21</a:t>
            </a:fld>
            <a:endParaRPr lang="en-US"/>
          </a:p>
        </p:txBody>
      </p:sp>
    </p:spTree>
    <p:extLst>
      <p:ext uri="{BB962C8B-B14F-4D97-AF65-F5344CB8AC3E}">
        <p14:creationId xmlns:p14="http://schemas.microsoft.com/office/powerpoint/2010/main" val="479970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53F5E-1166-CB08-9F17-0CD0081345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F22129-B768-9A2B-9AC9-6D6B1DCB79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0C4817-36BB-813D-3C0B-82F14ECED5E6}"/>
              </a:ext>
            </a:extLst>
          </p:cNvPr>
          <p:cNvSpPr>
            <a:spLocks noGrp="1"/>
          </p:cNvSpPr>
          <p:nvPr>
            <p:ph type="body" idx="1"/>
          </p:nvPr>
        </p:nvSpPr>
        <p:spPr>
          <a:xfrm>
            <a:off x="685799" y="4400550"/>
            <a:ext cx="5607657" cy="3600450"/>
          </a:xfrm>
        </p:spPr>
        <p:txBody>
          <a:bodyPr/>
          <a:lstStyle/>
          <a:p>
            <a:pPr>
              <a:spcBef>
                <a:spcPts val="300"/>
              </a:spcBef>
              <a:spcAft>
                <a:spcPts val="300"/>
              </a:spcAft>
            </a:pPr>
            <a:r>
              <a:rPr lang="en-US" b="1" dirty="0"/>
              <a:t>Growth &amp; efficiency (faster projects, less rework): </a:t>
            </a:r>
            <a:r>
              <a:rPr lang="en-US" dirty="0"/>
              <a:t>“Speed matters—but without control, faster projects just mean faster mistakes. The goal is accelerating execution </a:t>
            </a:r>
            <a:r>
              <a:rPr lang="en-US" i="1" dirty="0"/>
              <a:t>with</a:t>
            </a:r>
            <a:r>
              <a:rPr lang="en-US" dirty="0"/>
              <a:t> trusted, accurate information.”</a:t>
            </a:r>
          </a:p>
          <a:p>
            <a:pPr>
              <a:spcBef>
                <a:spcPts val="300"/>
              </a:spcBef>
              <a:spcAft>
                <a:spcPts val="300"/>
              </a:spcAft>
            </a:pPr>
            <a:r>
              <a:rPr lang="en-US" b="1" dirty="0"/>
              <a:t>Risk reduction (safety, compliance): </a:t>
            </a:r>
            <a:r>
              <a:rPr lang="en-US" dirty="0"/>
              <a:t>“This is where poor information shows up fastest—safety incidents, audit gaps, and compliance risk. Strong governance is what turns documentation into a control mechanism, not a liability.”</a:t>
            </a:r>
          </a:p>
          <a:p>
            <a:pPr>
              <a:spcBef>
                <a:spcPts val="300"/>
              </a:spcBef>
              <a:spcAft>
                <a:spcPts val="300"/>
              </a:spcAft>
            </a:pPr>
            <a:r>
              <a:rPr lang="en-US" b="1" dirty="0"/>
              <a:t>Increased uptime (maintenance and reliability): </a:t>
            </a:r>
            <a:r>
              <a:rPr lang="en-US" dirty="0"/>
              <a:t>“Uptime depends on having the right information at the right time. If maintenance teams can’t trust the data, reliability suffers.”</a:t>
            </a:r>
          </a:p>
          <a:p>
            <a:pPr>
              <a:spcBef>
                <a:spcPts val="300"/>
              </a:spcBef>
              <a:spcAft>
                <a:spcPts val="300"/>
              </a:spcAft>
            </a:pPr>
            <a:r>
              <a:rPr lang="en-US" b="1" dirty="0"/>
              <a:t>Asset lifecycle management (no configuration drift): </a:t>
            </a:r>
            <a:r>
              <a:rPr lang="en-US" dirty="0"/>
              <a:t>“Configuration drift is what happens when change isn’t controlled. Managing the lifecycle means keeping the plant and its documentation continuously aligned.”</a:t>
            </a:r>
          </a:p>
          <a:p>
            <a:pPr>
              <a:spcBef>
                <a:spcPts val="300"/>
              </a:spcBef>
              <a:spcAft>
                <a:spcPts val="300"/>
              </a:spcAft>
            </a:pPr>
            <a:r>
              <a:rPr lang="en-US" b="1" dirty="0"/>
              <a:t>Digital thread (basis for digital initiatives): </a:t>
            </a:r>
            <a:r>
              <a:rPr lang="en-US" dirty="0"/>
              <a:t>“Digital initiatives only work if the underlying engineering data is trusted. Without that foundation, digital twins, analytics, and AI all fall short.”</a:t>
            </a:r>
          </a:p>
          <a:p>
            <a:pPr>
              <a:spcBef>
                <a:spcPts val="300"/>
              </a:spcBef>
              <a:spcAft>
                <a:spcPts val="300"/>
              </a:spcAft>
            </a:pPr>
            <a:r>
              <a:rPr lang="en-US" b="1" dirty="0"/>
              <a:t>All of the above: </a:t>
            </a:r>
            <a:r>
              <a:rPr lang="en-US" dirty="0"/>
              <a:t>“This is the reality—these priorities aren’t separate. Growth, risk, uptime, and digital all depend on the same foundation: trusted, governed engineering information.”</a:t>
            </a:r>
          </a:p>
          <a:p>
            <a:pPr>
              <a:spcBef>
                <a:spcPts val="300"/>
              </a:spcBef>
              <a:spcAft>
                <a:spcPts val="300"/>
              </a:spcAft>
            </a:pPr>
            <a:r>
              <a:rPr lang="en-US" b="1" dirty="0"/>
              <a:t>Tie / mixed results: </a:t>
            </a:r>
            <a:r>
              <a:rPr lang="en-US" dirty="0"/>
              <a:t>“This shows priorities vary—but the root issue is the same. Whether it’s efficiency, risk, or uptime, they all depend on how well engineering information is controlled.”</a:t>
            </a:r>
          </a:p>
          <a:p>
            <a:pPr>
              <a:spcBef>
                <a:spcPts val="300"/>
              </a:spcBef>
              <a:spcAft>
                <a:spcPts val="300"/>
              </a:spcAft>
            </a:pPr>
            <a:r>
              <a:rPr lang="en-US" b="1" dirty="0"/>
              <a:t>Universal transition line: </a:t>
            </a:r>
            <a:r>
              <a:rPr lang="en-US" dirty="0"/>
              <a:t>“No matter the priority, the common thread is this: </a:t>
            </a:r>
            <a:r>
              <a:rPr lang="en-US" b="1" dirty="0"/>
              <a:t>better outcomes start with trusted engineering information.</a:t>
            </a:r>
            <a:r>
              <a:rPr lang="en-US" dirty="0"/>
              <a:t>”</a:t>
            </a:r>
          </a:p>
          <a:p>
            <a:pPr>
              <a:spcBef>
                <a:spcPts val="300"/>
              </a:spcBef>
              <a:spcAft>
                <a:spcPts val="300"/>
              </a:spcAft>
            </a:pPr>
            <a:endParaRPr lang="en-US" dirty="0"/>
          </a:p>
          <a:p>
            <a:endParaRPr lang="en-US" dirty="0"/>
          </a:p>
        </p:txBody>
      </p:sp>
      <p:sp>
        <p:nvSpPr>
          <p:cNvPr id="4" name="Slide Number Placeholder 3">
            <a:extLst>
              <a:ext uri="{FF2B5EF4-FFF2-40B4-BE49-F238E27FC236}">
                <a16:creationId xmlns:a16="http://schemas.microsoft.com/office/drawing/2014/main" id="{4DAFE474-66D5-FDFF-B78F-8F231C5B71AF}"/>
              </a:ext>
            </a:extLst>
          </p:cNvPr>
          <p:cNvSpPr>
            <a:spLocks noGrp="1"/>
          </p:cNvSpPr>
          <p:nvPr>
            <p:ph type="sldNum" sz="quarter" idx="5"/>
          </p:nvPr>
        </p:nvSpPr>
        <p:spPr/>
        <p:txBody>
          <a:bodyPr/>
          <a:lstStyle/>
          <a:p>
            <a:fld id="{4854BDEF-6E0B-449E-8316-6861B1B530A5}" type="slidenum">
              <a:rPr lang="en-US" smtClean="0"/>
              <a:t>22</a:t>
            </a:fld>
            <a:endParaRPr lang="en-US"/>
          </a:p>
        </p:txBody>
      </p:sp>
    </p:spTree>
    <p:extLst>
      <p:ext uri="{BB962C8B-B14F-4D97-AF65-F5344CB8AC3E}">
        <p14:creationId xmlns:p14="http://schemas.microsoft.com/office/powerpoint/2010/main" val="2366924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4668E644-AE04-481F-9A7C-A0315A513808}" type="slidenum">
              <a:rPr kumimoji="0" lang="en-US" sz="1200" b="0" i="0" u="none" strike="noStrike" kern="0" cap="none" spc="0" normalizeH="0" baseline="0" noProof="0" smtClean="0">
                <a:ln>
                  <a:noFill/>
                </a:ln>
                <a:solidFill>
                  <a:srgbClr val="003453"/>
                </a:solidFill>
                <a:effectLst/>
                <a:uLnTx/>
                <a:uFillTx/>
                <a:latin typeface="Calibri Light" panose="020F0302020204030204"/>
                <a:ea typeface="+mj-ea"/>
                <a:cs typeface="+mj-cs"/>
                <a:sym typeface="Open Sans Regular"/>
              </a:rPr>
              <a:pPr marL="0" marR="0" lvl="0" indent="0" algn="r" defTabSz="914400" rtl="0" eaLnBrk="1" fontAlgn="auto" latinLnBrk="0" hangingPunct="0">
                <a:lnSpc>
                  <a:spcPct val="100000"/>
                </a:lnSpc>
                <a:spcBef>
                  <a:spcPts val="0"/>
                </a:spcBef>
                <a:spcAft>
                  <a:spcPts val="0"/>
                </a:spcAft>
                <a:buClrTx/>
                <a:buSzTx/>
                <a:buFontTx/>
                <a:buNone/>
                <a:tabLst/>
                <a:defRPr/>
              </a:pPr>
              <a:t>23</a:t>
            </a:fld>
            <a:endParaRPr kumimoji="0" lang="en-US" sz="1200" b="0" i="0" u="none" strike="noStrike" kern="0" cap="none" spc="0" normalizeH="0" baseline="0" noProof="0" dirty="0">
              <a:ln>
                <a:noFill/>
              </a:ln>
              <a:solidFill>
                <a:srgbClr val="003453"/>
              </a:solidFill>
              <a:effectLst/>
              <a:uLnTx/>
              <a:uFillTx/>
              <a:latin typeface="Calibri Light" panose="020F0302020204030204"/>
              <a:ea typeface="+mj-ea"/>
              <a:cs typeface="+mj-cs"/>
              <a:sym typeface="Open Sans Regular"/>
            </a:endParaRPr>
          </a:p>
        </p:txBody>
      </p:sp>
    </p:spTree>
    <p:extLst>
      <p:ext uri="{BB962C8B-B14F-4D97-AF65-F5344CB8AC3E}">
        <p14:creationId xmlns:p14="http://schemas.microsoft.com/office/powerpoint/2010/main" val="2598541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54BDEF-6E0B-449E-8316-6861B1B530A5}" type="slidenum">
              <a:rPr lang="en-US" smtClean="0"/>
              <a:t>24</a:t>
            </a:fld>
            <a:endParaRPr lang="en-US"/>
          </a:p>
        </p:txBody>
      </p:sp>
    </p:spTree>
    <p:extLst>
      <p:ext uri="{BB962C8B-B14F-4D97-AF65-F5344CB8AC3E}">
        <p14:creationId xmlns:p14="http://schemas.microsoft.com/office/powerpoint/2010/main" val="639228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spcBef>
                <a:spcPts val="600"/>
              </a:spcBef>
              <a:spcAft>
                <a:spcPts val="600"/>
              </a:spcAft>
            </a:pPr>
            <a:r>
              <a:rPr lang="en-GB" dirty="0"/>
              <a:t>MSD needed:</a:t>
            </a:r>
            <a:endParaRPr lang="en-GB" sz="1000" dirty="0"/>
          </a:p>
          <a:p>
            <a:pPr marL="171450" lvl="5" indent="-171450">
              <a:spcBef>
                <a:spcPts val="600"/>
              </a:spcBef>
              <a:spcAft>
                <a:spcPts val="600"/>
              </a:spcAft>
              <a:buFont typeface="Arial" panose="020B0604020202020204" pitchFamily="34" charset="0"/>
              <a:buChar char="•"/>
            </a:pPr>
            <a:r>
              <a:rPr lang="en-GB" sz="1000" dirty="0"/>
              <a:t>Needed a central, validated system to store CAD related file that could maintain version control, use work flows, with the ability to segregate different sites data.</a:t>
            </a:r>
          </a:p>
          <a:p>
            <a:pPr marL="171450" lvl="5" indent="-171450">
              <a:spcBef>
                <a:spcPts val="600"/>
              </a:spcBef>
              <a:spcAft>
                <a:spcPts val="600"/>
              </a:spcAft>
              <a:buFont typeface="Arial" panose="020B0604020202020204" pitchFamily="34" charset="0"/>
              <a:buChar char="•"/>
            </a:pPr>
            <a:r>
              <a:rPr lang="en-GB" sz="1000" dirty="0"/>
              <a:t>Target users included maintenance end users, engineering doing design and updates, and various support organizations that utilized the drawings for business needs.</a:t>
            </a:r>
          </a:p>
          <a:p>
            <a:pPr marL="171450" lvl="5" indent="-171450">
              <a:spcBef>
                <a:spcPts val="600"/>
              </a:spcBef>
              <a:spcAft>
                <a:spcPts val="600"/>
              </a:spcAft>
              <a:buFont typeface="Arial" panose="020B0604020202020204" pitchFamily="34" charset="0"/>
              <a:buChar char="•"/>
            </a:pPr>
            <a:r>
              <a:rPr lang="en-GB" sz="1000" dirty="0"/>
              <a:t>CAD files encompassed the entirety of any company site – facility, floor plans, construction, manufacturing, above ground, utilities, etc.</a:t>
            </a:r>
          </a:p>
          <a:p>
            <a:pPr marL="171450" lvl="5" indent="-171450">
              <a:spcBef>
                <a:spcPts val="600"/>
              </a:spcBef>
              <a:spcAft>
                <a:spcPts val="600"/>
              </a:spcAft>
              <a:buFont typeface="Arial" panose="020B0604020202020204" pitchFamily="34" charset="0"/>
              <a:buChar char="•"/>
            </a:pPr>
            <a:r>
              <a:rPr lang="en-GB" sz="1000" dirty="0"/>
              <a:t>Current scope is the United States and Ireland. Expansion to other sites is planned over the next few years.</a:t>
            </a:r>
            <a:endParaRPr lang="en-US" dirty="0"/>
          </a:p>
          <a:p>
            <a:endParaRPr lang="en-US" dirty="0"/>
          </a:p>
        </p:txBody>
      </p:sp>
      <p:sp>
        <p:nvSpPr>
          <p:cNvPr id="4" name="Slide Number Placeholder 3"/>
          <p:cNvSpPr>
            <a:spLocks noGrp="1"/>
          </p:cNvSpPr>
          <p:nvPr>
            <p:ph type="sldNum" sz="quarter" idx="5"/>
          </p:nvPr>
        </p:nvSpPr>
        <p:spPr/>
        <p:txBody>
          <a:bodyPr/>
          <a:lstStyle/>
          <a:p>
            <a:fld id="{4854BDEF-6E0B-449E-8316-6861B1B530A5}" type="slidenum">
              <a:rPr lang="en-US" smtClean="0"/>
              <a:t>25</a:t>
            </a:fld>
            <a:endParaRPr lang="en-US"/>
          </a:p>
        </p:txBody>
      </p:sp>
    </p:spTree>
    <p:extLst>
      <p:ext uri="{BB962C8B-B14F-4D97-AF65-F5344CB8AC3E}">
        <p14:creationId xmlns:p14="http://schemas.microsoft.com/office/powerpoint/2010/main" val="1913556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spcBef>
                <a:spcPts val="600"/>
              </a:spcBef>
              <a:spcAft>
                <a:spcPts val="600"/>
              </a:spcAft>
              <a:buFont typeface="Arial" panose="020B0604020202020204" pitchFamily="34" charset="0"/>
              <a:buChar char="•"/>
            </a:pPr>
            <a:r>
              <a:rPr lang="en-GB" dirty="0"/>
              <a:t>Legacy system had been installed over a decade earlier (XP based)</a:t>
            </a:r>
          </a:p>
          <a:p>
            <a:pPr marL="171450" lvl="0" indent="-171450">
              <a:spcBef>
                <a:spcPts val="600"/>
              </a:spcBef>
              <a:spcAft>
                <a:spcPts val="600"/>
              </a:spcAft>
              <a:buFont typeface="Arial" panose="020B0604020202020204" pitchFamily="34" charset="0"/>
              <a:buChar char="•"/>
            </a:pPr>
            <a:r>
              <a:rPr lang="en-GB" dirty="0"/>
              <a:t>Customization had degraded it from day one.</a:t>
            </a:r>
          </a:p>
          <a:p>
            <a:pPr marL="171450" lvl="0" indent="-171450">
              <a:spcBef>
                <a:spcPts val="600"/>
              </a:spcBef>
              <a:spcAft>
                <a:spcPts val="600"/>
              </a:spcAft>
              <a:buFont typeface="Arial" panose="020B0604020202020204" pitchFamily="34" charset="0"/>
              <a:buChar char="•"/>
            </a:pPr>
            <a:r>
              <a:rPr lang="en-GB" dirty="0"/>
              <a:t>Company had discontinued vendor support to reduce costs</a:t>
            </a:r>
          </a:p>
          <a:p>
            <a:pPr marL="171450" lvl="0" indent="-171450">
              <a:spcBef>
                <a:spcPts val="600"/>
              </a:spcBef>
              <a:spcAft>
                <a:spcPts val="600"/>
              </a:spcAft>
              <a:buFont typeface="Arial" panose="020B0604020202020204" pitchFamily="34" charset="0"/>
              <a:buChar char="•"/>
            </a:pPr>
            <a:r>
              <a:rPr lang="en-GB" dirty="0"/>
              <a:t>Support infrastructure was obsolete</a:t>
            </a:r>
          </a:p>
          <a:p>
            <a:pPr marL="171450" lvl="0" indent="-171450">
              <a:spcBef>
                <a:spcPts val="600"/>
              </a:spcBef>
              <a:spcAft>
                <a:spcPts val="600"/>
              </a:spcAft>
              <a:buFont typeface="Arial" panose="020B0604020202020204" pitchFamily="34" charset="0"/>
              <a:buChar char="•"/>
            </a:pPr>
            <a:r>
              <a:rPr lang="en-GB" dirty="0"/>
              <a:t>Unable to function on Windows 10 computers</a:t>
            </a:r>
          </a:p>
          <a:p>
            <a:pPr>
              <a:spcBef>
                <a:spcPts val="600"/>
              </a:spcBef>
              <a:spcAft>
                <a:spcPts val="600"/>
              </a:spcAft>
            </a:pPr>
            <a:endParaRPr lang="en-US" dirty="0"/>
          </a:p>
          <a:p>
            <a:pPr>
              <a:spcBef>
                <a:spcPts val="600"/>
              </a:spcBef>
              <a:spcAft>
                <a:spcPts val="600"/>
              </a:spcAft>
            </a:pPr>
            <a:endParaRPr lang="en-US" dirty="0"/>
          </a:p>
        </p:txBody>
      </p:sp>
      <p:sp>
        <p:nvSpPr>
          <p:cNvPr id="4" name="Slide Number Placeholder 3"/>
          <p:cNvSpPr>
            <a:spLocks noGrp="1"/>
          </p:cNvSpPr>
          <p:nvPr>
            <p:ph type="sldNum" sz="quarter" idx="5"/>
          </p:nvPr>
        </p:nvSpPr>
        <p:spPr/>
        <p:txBody>
          <a:bodyPr/>
          <a:lstStyle/>
          <a:p>
            <a:fld id="{4854BDEF-6E0B-449E-8316-6861B1B530A5}" type="slidenum">
              <a:rPr lang="en-US" smtClean="0"/>
              <a:t>26</a:t>
            </a:fld>
            <a:endParaRPr lang="en-US"/>
          </a:p>
        </p:txBody>
      </p:sp>
    </p:spTree>
    <p:extLst>
      <p:ext uri="{BB962C8B-B14F-4D97-AF65-F5344CB8AC3E}">
        <p14:creationId xmlns:p14="http://schemas.microsoft.com/office/powerpoint/2010/main" val="39348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spcBef>
                <a:spcPts val="600"/>
              </a:spcBef>
              <a:spcAft>
                <a:spcPts val="600"/>
              </a:spcAft>
              <a:buFont typeface="Arial" panose="020B0604020202020204" pitchFamily="34" charset="0"/>
              <a:buChar char="•"/>
            </a:pPr>
            <a:r>
              <a:rPr lang="en-GB" dirty="0"/>
              <a:t>Polled several Engineering and CAD teams in US, EMEA, and Asia-Pacific for general input</a:t>
            </a:r>
          </a:p>
          <a:p>
            <a:pPr marL="171450" lvl="0" indent="-171450">
              <a:spcBef>
                <a:spcPts val="600"/>
              </a:spcBef>
              <a:spcAft>
                <a:spcPts val="600"/>
              </a:spcAft>
              <a:buFont typeface="Arial" panose="020B0604020202020204" pitchFamily="34" charset="0"/>
              <a:buChar char="•"/>
            </a:pPr>
            <a:r>
              <a:rPr lang="en-GB" dirty="0"/>
              <a:t>Small core team of 6 power users developed user requirements based in the input received</a:t>
            </a:r>
          </a:p>
          <a:p>
            <a:pPr marL="171450" lvl="0" indent="-171450">
              <a:spcBef>
                <a:spcPts val="600"/>
              </a:spcBef>
              <a:spcAft>
                <a:spcPts val="600"/>
              </a:spcAft>
              <a:buFont typeface="Arial" panose="020B0604020202020204" pitchFamily="34" charset="0"/>
              <a:buChar char="•"/>
            </a:pPr>
            <a:r>
              <a:rPr lang="en-GB" dirty="0"/>
              <a:t>Sent questionnaires (based on requirements) to multiple vendors</a:t>
            </a:r>
          </a:p>
          <a:p>
            <a:pPr marL="171450" lvl="0" indent="-171450">
              <a:spcBef>
                <a:spcPts val="600"/>
              </a:spcBef>
              <a:spcAft>
                <a:spcPts val="600"/>
              </a:spcAft>
              <a:buFont typeface="Arial" panose="020B0604020202020204" pitchFamily="34" charset="0"/>
              <a:buChar char="•"/>
            </a:pPr>
            <a:r>
              <a:rPr lang="en-GB" dirty="0"/>
              <a:t>Participated in application demonstrations for two top contenders.</a:t>
            </a:r>
          </a:p>
          <a:p>
            <a:pPr marL="171450" lvl="0" indent="-171450">
              <a:spcBef>
                <a:spcPts val="600"/>
              </a:spcBef>
              <a:spcAft>
                <a:spcPts val="600"/>
              </a:spcAft>
              <a:buFont typeface="Arial" panose="020B0604020202020204" pitchFamily="34" charset="0"/>
              <a:buChar char="•"/>
            </a:pPr>
            <a:r>
              <a:rPr lang="en-GB" dirty="0"/>
              <a:t>Eventually </a:t>
            </a:r>
            <a:r>
              <a:rPr lang="en-GB" dirty="0" err="1"/>
              <a:t>Synergis</a:t>
            </a:r>
            <a:r>
              <a:rPr lang="en-GB" dirty="0"/>
              <a:t> was selected as they best met the requirements and had good customer references.</a:t>
            </a:r>
          </a:p>
        </p:txBody>
      </p:sp>
      <p:sp>
        <p:nvSpPr>
          <p:cNvPr id="4" name="Slide Number Placeholder 3"/>
          <p:cNvSpPr>
            <a:spLocks noGrp="1"/>
          </p:cNvSpPr>
          <p:nvPr>
            <p:ph type="sldNum" sz="quarter" idx="5"/>
          </p:nvPr>
        </p:nvSpPr>
        <p:spPr/>
        <p:txBody>
          <a:bodyPr/>
          <a:lstStyle/>
          <a:p>
            <a:fld id="{4854BDEF-6E0B-449E-8316-6861B1B530A5}" type="slidenum">
              <a:rPr lang="en-US" smtClean="0"/>
              <a:t>27</a:t>
            </a:fld>
            <a:endParaRPr lang="en-US"/>
          </a:p>
        </p:txBody>
      </p:sp>
    </p:spTree>
    <p:extLst>
      <p:ext uri="{BB962C8B-B14F-4D97-AF65-F5344CB8AC3E}">
        <p14:creationId xmlns:p14="http://schemas.microsoft.com/office/powerpoint/2010/main" val="41479794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eaLnBrk="1" fontAlgn="b" latinLnBrk="0" hangingPunct="1">
              <a:spcBef>
                <a:spcPts val="300"/>
              </a:spcBef>
              <a:spcAft>
                <a:spcPts val="300"/>
              </a:spcAft>
              <a:buFont typeface="Arial" panose="020B0604020202020204" pitchFamily="34" charset="0"/>
              <a:buChar char="•"/>
            </a:pPr>
            <a:r>
              <a:rPr lang="en-US" b="0" i="0" u="none" strike="noStrike" kern="1200" dirty="0">
                <a:solidFill>
                  <a:srgbClr val="0C2340"/>
                </a:solidFill>
                <a:effectLst/>
              </a:rPr>
              <a:t>21 CFR Part 11 compliant</a:t>
            </a:r>
          </a:p>
          <a:p>
            <a:pPr marL="285750" indent="-285750" algn="l" rtl="0" eaLnBrk="1" fontAlgn="b" latinLnBrk="0" hangingPunct="1">
              <a:spcBef>
                <a:spcPts val="300"/>
              </a:spcBef>
              <a:spcAft>
                <a:spcPts val="300"/>
              </a:spcAft>
              <a:buFont typeface="Arial" panose="020B0604020202020204" pitchFamily="34" charset="0"/>
              <a:buChar char="•"/>
            </a:pPr>
            <a:r>
              <a:rPr lang="en-US" dirty="0">
                <a:solidFill>
                  <a:srgbClr val="0C2340"/>
                </a:solidFill>
              </a:rPr>
              <a:t>Full a</a:t>
            </a:r>
            <a:r>
              <a:rPr lang="en-US" b="0" i="0" u="none" strike="noStrike" kern="1200" dirty="0">
                <a:solidFill>
                  <a:srgbClr val="0C2340"/>
                </a:solidFill>
                <a:effectLst/>
              </a:rPr>
              <a:t>udit trail</a:t>
            </a:r>
            <a:endParaRPr lang="en-US" b="0" i="0" u="none" strike="noStrike" dirty="0">
              <a:effectLst/>
            </a:endParaRPr>
          </a:p>
          <a:p>
            <a:pPr marL="285750" indent="-285750" algn="l" rtl="0" eaLnBrk="1" fontAlgn="b" latinLnBrk="0" hangingPunct="1">
              <a:spcBef>
                <a:spcPts val="300"/>
              </a:spcBef>
              <a:spcAft>
                <a:spcPts val="300"/>
              </a:spcAft>
              <a:buFont typeface="Arial" panose="020B0604020202020204" pitchFamily="34" charset="0"/>
              <a:buChar char="•"/>
            </a:pPr>
            <a:r>
              <a:rPr lang="en-US" b="0" i="0" u="none" strike="noStrike" kern="1200" dirty="0">
                <a:solidFill>
                  <a:srgbClr val="0C2340"/>
                </a:solidFill>
                <a:effectLst/>
              </a:rPr>
              <a:t>File Type Support – most formats</a:t>
            </a:r>
            <a:endParaRPr lang="en-US" b="0" i="0" u="none" strike="noStrike" dirty="0">
              <a:effectLst/>
            </a:endParaRPr>
          </a:p>
          <a:p>
            <a:pPr marL="285750" indent="-285750" algn="l" rtl="0" eaLnBrk="1" fontAlgn="b" latinLnBrk="0" hangingPunct="1">
              <a:spcBef>
                <a:spcPts val="300"/>
              </a:spcBef>
              <a:spcAft>
                <a:spcPts val="300"/>
              </a:spcAft>
              <a:buFont typeface="Arial" panose="020B0604020202020204" pitchFamily="34" charset="0"/>
              <a:buChar char="•"/>
            </a:pPr>
            <a:r>
              <a:rPr lang="fr-FR" dirty="0">
                <a:solidFill>
                  <a:srgbClr val="0C2340"/>
                </a:solidFill>
              </a:rPr>
              <a:t>Support for multiple v</a:t>
            </a:r>
            <a:r>
              <a:rPr lang="fr-FR" b="0" i="0" u="none" strike="noStrike" kern="1200" dirty="0">
                <a:solidFill>
                  <a:srgbClr val="0C2340"/>
                </a:solidFill>
                <a:effectLst/>
              </a:rPr>
              <a:t>ersions of AutoCAD and Microstation</a:t>
            </a:r>
            <a:endParaRPr lang="en-US" b="0" i="0" u="none" strike="noStrike" dirty="0">
              <a:effectLst/>
            </a:endParaRPr>
          </a:p>
          <a:p>
            <a:pPr marL="285750" indent="-285750" algn="l" rtl="0" eaLnBrk="1" fontAlgn="b" latinLnBrk="0" hangingPunct="1">
              <a:spcBef>
                <a:spcPts val="300"/>
              </a:spcBef>
              <a:spcAft>
                <a:spcPts val="300"/>
              </a:spcAft>
              <a:buFont typeface="Arial" panose="020B0604020202020204" pitchFamily="34" charset="0"/>
              <a:buChar char="•"/>
            </a:pPr>
            <a:r>
              <a:rPr lang="en-US" b="0" i="0" u="none" strike="noStrike" kern="1200" dirty="0">
                <a:solidFill>
                  <a:srgbClr val="0C2340"/>
                </a:solidFill>
                <a:effectLst/>
              </a:rPr>
              <a:t>Display/track versioning</a:t>
            </a:r>
            <a:endParaRPr lang="en-US" b="0" i="0" u="none" strike="noStrike" dirty="0">
              <a:effectLst/>
            </a:endParaRPr>
          </a:p>
          <a:p>
            <a:pPr marL="285750" indent="-285750" algn="l" rtl="0" eaLnBrk="1" fontAlgn="b" latinLnBrk="0" hangingPunct="1">
              <a:spcBef>
                <a:spcPts val="300"/>
              </a:spcBef>
              <a:spcAft>
                <a:spcPts val="300"/>
              </a:spcAft>
              <a:buFont typeface="Arial" panose="020B0604020202020204" pitchFamily="34" charset="0"/>
              <a:buChar char="•"/>
            </a:pPr>
            <a:r>
              <a:rPr lang="en-US" b="0" i="0" u="none" strike="noStrike" kern="1200" dirty="0">
                <a:solidFill>
                  <a:srgbClr val="0C2340"/>
                </a:solidFill>
                <a:effectLst/>
              </a:rPr>
              <a:t>Logical Variables</a:t>
            </a:r>
          </a:p>
          <a:p>
            <a:pPr marL="285750" indent="-285750" algn="l" rtl="0" eaLnBrk="1" fontAlgn="b" latinLnBrk="0" hangingPunct="1">
              <a:spcBef>
                <a:spcPts val="300"/>
              </a:spcBef>
              <a:spcAft>
                <a:spcPts val="300"/>
              </a:spcAft>
              <a:buFont typeface="Arial" panose="020B0604020202020204" pitchFamily="34" charset="0"/>
              <a:buChar char="•"/>
            </a:pPr>
            <a:r>
              <a:rPr lang="en-US" b="0" i="0" u="none" strike="noStrike" dirty="0">
                <a:effectLst/>
              </a:rPr>
              <a:t>Able to display and/or resolve: </a:t>
            </a:r>
            <a:r>
              <a:rPr lang="en-US" b="0" i="0" u="none" strike="noStrike" kern="1200" dirty="0">
                <a:solidFill>
                  <a:srgbClr val="0C2340"/>
                </a:solidFill>
                <a:effectLst/>
              </a:rPr>
              <a:t>Dynamic Cross Reference Files; Static Cross Reference Files; Nested Cross References, Circular Cross References</a:t>
            </a:r>
            <a:endParaRPr lang="en-US" b="0" i="0" u="none" strike="noStrike" dirty="0">
              <a:effectLst/>
            </a:endParaRPr>
          </a:p>
          <a:p>
            <a:pPr marL="285750" indent="-285750" fontAlgn="b">
              <a:spcBef>
                <a:spcPts val="300"/>
              </a:spcBef>
              <a:spcAft>
                <a:spcPts val="300"/>
              </a:spcAft>
              <a:buFont typeface="Arial" panose="020B0604020202020204" pitchFamily="34" charset="0"/>
              <a:buChar char="•"/>
            </a:pPr>
            <a:r>
              <a:rPr lang="en-US" b="0" i="0" u="none" strike="noStrike" kern="1200" dirty="0">
                <a:solidFill>
                  <a:srgbClr val="0C2340"/>
                </a:solidFill>
                <a:effectLst/>
              </a:rPr>
              <a:t>Resolve drawings with: Model/Paper Space Tabs; Sheet File Management; Level/Layer, Color, Weight/Thickness; Object Linking and Embedding (OLE); Custom Line types; Stacked Fractions; Tags &amp; Attributes</a:t>
            </a:r>
            <a:endParaRPr lang="en-US" b="0" i="0" u="none" strike="noStrike" dirty="0">
              <a:effectLst/>
            </a:endParaRPr>
          </a:p>
          <a:p>
            <a:pPr marL="285750" indent="-285750" algn="l" rtl="0" eaLnBrk="1" fontAlgn="b" latinLnBrk="0" hangingPunct="1">
              <a:spcBef>
                <a:spcPts val="300"/>
              </a:spcBef>
              <a:spcAft>
                <a:spcPts val="300"/>
              </a:spcAft>
              <a:buFont typeface="Arial" panose="020B0604020202020204" pitchFamily="34" charset="0"/>
              <a:buChar char="•"/>
            </a:pPr>
            <a:r>
              <a:rPr lang="en-US" b="0" i="0" u="none" strike="noStrike" kern="1200" dirty="0">
                <a:solidFill>
                  <a:srgbClr val="0C2340"/>
                </a:solidFill>
                <a:effectLst/>
              </a:rPr>
              <a:t>Configurable workflow</a:t>
            </a:r>
            <a:endParaRPr lang="en-US" b="0" i="0" u="none" strike="noStrike" dirty="0">
              <a:effectLst/>
            </a:endParaRPr>
          </a:p>
          <a:p>
            <a:pPr marL="285750" indent="-285750" algn="l" rtl="0" eaLnBrk="1" fontAlgn="b" latinLnBrk="0" hangingPunct="1">
              <a:spcBef>
                <a:spcPts val="300"/>
              </a:spcBef>
              <a:spcAft>
                <a:spcPts val="300"/>
              </a:spcAft>
              <a:buFont typeface="Arial" panose="020B0604020202020204" pitchFamily="34" charset="0"/>
              <a:buChar char="•"/>
            </a:pPr>
            <a:r>
              <a:rPr lang="en-US" b="0" i="0" u="none" strike="noStrike" kern="1200" dirty="0">
                <a:solidFill>
                  <a:srgbClr val="0C2340"/>
                </a:solidFill>
                <a:effectLst/>
              </a:rPr>
              <a:t>Bulk Impor</a:t>
            </a:r>
            <a:r>
              <a:rPr lang="en-US" dirty="0">
                <a:solidFill>
                  <a:srgbClr val="0C2340"/>
                </a:solidFill>
              </a:rPr>
              <a:t>t </a:t>
            </a:r>
            <a:r>
              <a:rPr lang="en-US" b="0" i="0" u="none" strike="noStrike" kern="1200" dirty="0">
                <a:solidFill>
                  <a:srgbClr val="0C2340"/>
                </a:solidFill>
                <a:effectLst/>
              </a:rPr>
              <a:t>Capabilities</a:t>
            </a:r>
            <a:endParaRPr lang="en-US" b="0" i="0" u="none" strike="noStrike" dirty="0">
              <a:effectLst/>
            </a:endParaRPr>
          </a:p>
          <a:p>
            <a:pPr marL="285750" indent="-285750" algn="l" rtl="0" eaLnBrk="1" fontAlgn="b" latinLnBrk="0" hangingPunct="1">
              <a:spcBef>
                <a:spcPts val="300"/>
              </a:spcBef>
              <a:spcAft>
                <a:spcPts val="300"/>
              </a:spcAft>
              <a:buFont typeface="Arial" panose="020B0604020202020204" pitchFamily="34" charset="0"/>
              <a:buChar char="•"/>
            </a:pPr>
            <a:r>
              <a:rPr lang="en-US" b="0" i="0" u="none" strike="noStrike" kern="1200" dirty="0">
                <a:solidFill>
                  <a:srgbClr val="0C2340"/>
                </a:solidFill>
                <a:effectLst/>
              </a:rPr>
              <a:t>Bulk Export Capabilities</a:t>
            </a:r>
            <a:endParaRPr lang="en-US" b="0" i="0" u="none" strike="noStrike" dirty="0">
              <a:effectLst/>
            </a:endParaRPr>
          </a:p>
          <a:p>
            <a:pPr marL="285750" indent="-285750" algn="l" rtl="0" eaLnBrk="1" fontAlgn="b" latinLnBrk="0" hangingPunct="1">
              <a:spcBef>
                <a:spcPts val="300"/>
              </a:spcBef>
              <a:spcAft>
                <a:spcPts val="300"/>
              </a:spcAft>
              <a:buFont typeface="Arial" panose="020B0604020202020204" pitchFamily="34" charset="0"/>
              <a:buChar char="•"/>
            </a:pPr>
            <a:r>
              <a:rPr lang="en-US" b="0" i="0" u="none" strike="noStrike" kern="1200" dirty="0">
                <a:solidFill>
                  <a:srgbClr val="0C2340"/>
                </a:solidFill>
                <a:effectLst/>
              </a:rPr>
              <a:t>Check out files to a project</a:t>
            </a:r>
            <a:endParaRPr lang="en-US" b="0" i="0" u="none" strike="noStrike" dirty="0">
              <a:effectLst/>
            </a:endParaRPr>
          </a:p>
          <a:p>
            <a:pPr marL="285750" indent="-285750" algn="l" rtl="0" eaLnBrk="1" fontAlgn="b" latinLnBrk="0" hangingPunct="1">
              <a:spcBef>
                <a:spcPts val="300"/>
              </a:spcBef>
              <a:spcAft>
                <a:spcPts val="300"/>
              </a:spcAft>
              <a:buFont typeface="Arial" panose="020B0604020202020204" pitchFamily="34" charset="0"/>
              <a:buChar char="•"/>
            </a:pPr>
            <a:r>
              <a:rPr lang="en-US" b="0" i="0" u="none" strike="noStrike" kern="1200" dirty="0">
                <a:solidFill>
                  <a:srgbClr val="0C2340"/>
                </a:solidFill>
                <a:effectLst/>
              </a:rPr>
              <a:t>Customer support quality</a:t>
            </a:r>
            <a:endParaRPr lang="en-US" b="0" i="0" u="none" strike="noStrike" dirty="0">
              <a:effectLst/>
            </a:endParaRPr>
          </a:p>
        </p:txBody>
      </p:sp>
      <p:sp>
        <p:nvSpPr>
          <p:cNvPr id="4" name="Slide Number Placeholder 3"/>
          <p:cNvSpPr>
            <a:spLocks noGrp="1"/>
          </p:cNvSpPr>
          <p:nvPr>
            <p:ph type="sldNum" sz="quarter" idx="5"/>
          </p:nvPr>
        </p:nvSpPr>
        <p:spPr/>
        <p:txBody>
          <a:bodyPr/>
          <a:lstStyle/>
          <a:p>
            <a:fld id="{4854BDEF-6E0B-449E-8316-6861B1B530A5}" type="slidenum">
              <a:rPr lang="en-US" smtClean="0"/>
              <a:t>28</a:t>
            </a:fld>
            <a:endParaRPr lang="en-US"/>
          </a:p>
        </p:txBody>
      </p:sp>
    </p:spTree>
    <p:extLst>
      <p:ext uri="{BB962C8B-B14F-4D97-AF65-F5344CB8AC3E}">
        <p14:creationId xmlns:p14="http://schemas.microsoft.com/office/powerpoint/2010/main" val="4210926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854BDEF-6E0B-449E-8316-6861B1B530A5}" type="slidenum">
              <a:rPr lang="en-US" smtClean="0"/>
              <a:t>29</a:t>
            </a:fld>
            <a:endParaRPr lang="en-US"/>
          </a:p>
        </p:txBody>
      </p:sp>
      <p:sp>
        <p:nvSpPr>
          <p:cNvPr id="6" name="Notes Placeholder 5">
            <a:extLst>
              <a:ext uri="{FF2B5EF4-FFF2-40B4-BE49-F238E27FC236}">
                <a16:creationId xmlns:a16="http://schemas.microsoft.com/office/drawing/2014/main" id="{0264291F-D49E-A822-01F6-7F36C134FE0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620996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AFA84-0149-C88D-17D8-4EDF0DF6A5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615194-DD28-5595-19E2-F1624F2FAC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FE08A7-5196-46A4-B441-FA0BA41829BE}"/>
              </a:ext>
            </a:extLst>
          </p:cNvPr>
          <p:cNvSpPr>
            <a:spLocks noGrp="1"/>
          </p:cNvSpPr>
          <p:nvPr>
            <p:ph type="body" idx="1"/>
          </p:nvPr>
        </p:nvSpPr>
        <p:spPr/>
        <p:txBody>
          <a:bodyPr/>
          <a:lstStyle/>
          <a:p>
            <a:r>
              <a:rPr lang="en-US"/>
              <a:t>Ryan slide</a:t>
            </a:r>
          </a:p>
        </p:txBody>
      </p:sp>
      <p:sp>
        <p:nvSpPr>
          <p:cNvPr id="4" name="Slide Number Placeholder 3">
            <a:extLst>
              <a:ext uri="{FF2B5EF4-FFF2-40B4-BE49-F238E27FC236}">
                <a16:creationId xmlns:a16="http://schemas.microsoft.com/office/drawing/2014/main" id="{9D116235-96B4-06C7-1964-F82DF8E1144B}"/>
              </a:ext>
            </a:extLst>
          </p:cNvPr>
          <p:cNvSpPr>
            <a:spLocks noGrp="1"/>
          </p:cNvSpPr>
          <p:nvPr>
            <p:ph type="sldNum" sz="quarter" idx="5"/>
          </p:nvPr>
        </p:nvSpPr>
        <p:spPr/>
        <p:txBody>
          <a:bodyPr/>
          <a:lstStyle/>
          <a:p>
            <a:fld id="{4854BDEF-6E0B-449E-8316-6861B1B530A5}" type="slidenum">
              <a:rPr lang="en-US" smtClean="0"/>
              <a:t>3</a:t>
            </a:fld>
            <a:endParaRPr lang="en-US"/>
          </a:p>
        </p:txBody>
      </p:sp>
    </p:spTree>
    <p:extLst>
      <p:ext uri="{BB962C8B-B14F-4D97-AF65-F5344CB8AC3E}">
        <p14:creationId xmlns:p14="http://schemas.microsoft.com/office/powerpoint/2010/main" val="3367973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Needed to meet internal system document life cycle:</a:t>
            </a:r>
          </a:p>
          <a:p>
            <a:pPr lvl="5"/>
            <a:endParaRPr lang="en-GB" sz="1000" dirty="0"/>
          </a:p>
          <a:p>
            <a:pPr marL="285750" lvl="5" indent="-285750">
              <a:buFont typeface="Arial" panose="020B0604020202020204" pitchFamily="34" charset="0"/>
              <a:buChar char="•"/>
            </a:pPr>
            <a:r>
              <a:rPr lang="en-GB" sz="1000" dirty="0"/>
              <a:t>Risk profiles: Privacy, Information, and HR Data Risk Assessments</a:t>
            </a:r>
          </a:p>
          <a:p>
            <a:pPr marL="285750" lvl="5" indent="-285750">
              <a:buFont typeface="Arial" panose="020B0604020202020204" pitchFamily="34" charset="0"/>
              <a:buChar char="•"/>
            </a:pPr>
            <a:r>
              <a:rPr lang="en-GB" sz="1000" dirty="0"/>
              <a:t>Quality Assurance Plan</a:t>
            </a:r>
          </a:p>
          <a:p>
            <a:pPr marL="285750" lvl="5" indent="-285750">
              <a:buFont typeface="Arial" panose="020B0604020202020204" pitchFamily="34" charset="0"/>
              <a:buChar char="•"/>
            </a:pPr>
            <a:r>
              <a:rPr lang="en-GB" sz="1000" dirty="0"/>
              <a:t>Requirement and Design Specifications</a:t>
            </a:r>
          </a:p>
          <a:p>
            <a:pPr marL="285750" lvl="5" indent="-285750">
              <a:buFont typeface="Arial" panose="020B0604020202020204" pitchFamily="34" charset="0"/>
              <a:buChar char="•"/>
            </a:pPr>
            <a:r>
              <a:rPr lang="en-GB" sz="1000" dirty="0"/>
              <a:t>Qualification</a:t>
            </a:r>
          </a:p>
          <a:p>
            <a:pPr marL="285750" lvl="5" indent="-285750">
              <a:buFont typeface="Arial" panose="020B0604020202020204" pitchFamily="34" charset="0"/>
              <a:buChar char="•"/>
            </a:pPr>
            <a:r>
              <a:rPr lang="en-GB" sz="1000" dirty="0"/>
              <a:t>Test Scripts</a:t>
            </a:r>
          </a:p>
          <a:p>
            <a:pPr marL="285750" lvl="5" indent="-285750">
              <a:buFont typeface="Arial" panose="020B0604020202020204" pitchFamily="34" charset="0"/>
              <a:buChar char="•"/>
            </a:pPr>
            <a:r>
              <a:rPr lang="en-GB" sz="1000" dirty="0"/>
              <a:t>Test Execution</a:t>
            </a:r>
          </a:p>
          <a:p>
            <a:pPr lvl="5"/>
            <a:endParaRPr lang="en-GB" sz="1000" dirty="0"/>
          </a:p>
          <a:p>
            <a:pPr lvl="0"/>
            <a:r>
              <a:rPr lang="en-GB" dirty="0"/>
              <a:t>Project Management</a:t>
            </a:r>
          </a:p>
          <a:p>
            <a:pPr lvl="0"/>
            <a:endParaRPr lang="en-GB" dirty="0"/>
          </a:p>
          <a:p>
            <a:pPr lvl="0"/>
            <a:r>
              <a:rPr lang="en-GB" dirty="0"/>
              <a:t>And needed to find a partner to execute it all!</a:t>
            </a:r>
          </a:p>
          <a:p>
            <a:pPr lvl="0"/>
            <a:endParaRPr lang="en-GB" dirty="0"/>
          </a:p>
          <a:p>
            <a:pPr lvl="0"/>
            <a:r>
              <a:rPr lang="en-GB" dirty="0"/>
              <a:t>Based on an internal reference and </a:t>
            </a:r>
            <a:r>
              <a:rPr lang="en-GB" dirty="0" err="1"/>
              <a:t>Synergis</a:t>
            </a:r>
            <a:r>
              <a:rPr lang="en-GB" dirty="0"/>
              <a:t> recommendation, IPS was selected</a:t>
            </a:r>
          </a:p>
          <a:p>
            <a:endParaRPr lang="en-US" dirty="0"/>
          </a:p>
          <a:p>
            <a:endParaRPr lang="en-US" dirty="0"/>
          </a:p>
        </p:txBody>
      </p:sp>
      <p:sp>
        <p:nvSpPr>
          <p:cNvPr id="4" name="Slide Number Placeholder 3"/>
          <p:cNvSpPr>
            <a:spLocks noGrp="1"/>
          </p:cNvSpPr>
          <p:nvPr>
            <p:ph type="sldNum" sz="quarter" idx="5"/>
          </p:nvPr>
        </p:nvSpPr>
        <p:spPr/>
        <p:txBody>
          <a:bodyPr/>
          <a:lstStyle/>
          <a:p>
            <a:fld id="{4854BDEF-6E0B-449E-8316-6861B1B530A5}" type="slidenum">
              <a:rPr lang="en-US" smtClean="0"/>
              <a:t>30</a:t>
            </a:fld>
            <a:endParaRPr lang="en-US"/>
          </a:p>
        </p:txBody>
      </p:sp>
    </p:spTree>
    <p:extLst>
      <p:ext uri="{BB962C8B-B14F-4D97-AF65-F5344CB8AC3E}">
        <p14:creationId xmlns:p14="http://schemas.microsoft.com/office/powerpoint/2010/main" val="3356914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simplified flow diagram of what was internally required to “stand up” a new software package.</a:t>
            </a:r>
          </a:p>
        </p:txBody>
      </p:sp>
      <p:sp>
        <p:nvSpPr>
          <p:cNvPr id="4" name="Slide Number Placeholder 3"/>
          <p:cNvSpPr>
            <a:spLocks noGrp="1"/>
          </p:cNvSpPr>
          <p:nvPr>
            <p:ph type="sldNum" sz="quarter" idx="5"/>
          </p:nvPr>
        </p:nvSpPr>
        <p:spPr/>
        <p:txBody>
          <a:bodyPr/>
          <a:lstStyle/>
          <a:p>
            <a:fld id="{4854BDEF-6E0B-449E-8316-6861B1B530A5}" type="slidenum">
              <a:rPr lang="en-US" smtClean="0"/>
              <a:t>31</a:t>
            </a:fld>
            <a:endParaRPr lang="en-US"/>
          </a:p>
        </p:txBody>
      </p:sp>
    </p:spTree>
    <p:extLst>
      <p:ext uri="{BB962C8B-B14F-4D97-AF65-F5344CB8AC3E}">
        <p14:creationId xmlns:p14="http://schemas.microsoft.com/office/powerpoint/2010/main" val="1436231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5" lvl="5" indent="-174625">
              <a:spcBef>
                <a:spcPts val="600"/>
              </a:spcBef>
              <a:spcAft>
                <a:spcPts val="600"/>
              </a:spcAft>
              <a:buFont typeface="Arial" panose="020B0604020202020204" pitchFamily="34" charset="0"/>
              <a:buChar char="•"/>
            </a:pPr>
            <a:r>
              <a:rPr lang="en-US" dirty="0"/>
              <a:t>Trouble arose was during the Data Migrations - multiple iterations for the legacy files were extremely painful and expensive for everyone.</a:t>
            </a:r>
          </a:p>
          <a:p>
            <a:pPr marL="174625" lvl="5" indent="-174625">
              <a:spcBef>
                <a:spcPts val="600"/>
              </a:spcBef>
              <a:spcAft>
                <a:spcPts val="600"/>
              </a:spcAft>
              <a:buFont typeface="Arial" panose="020B0604020202020204" pitchFamily="34" charset="0"/>
              <a:buChar char="•"/>
            </a:pPr>
            <a:r>
              <a:rPr lang="en-US" dirty="0"/>
              <a:t>There were some miscommunications regarding degrees of accuracy until the </a:t>
            </a:r>
            <a:r>
              <a:rPr lang="en-US" dirty="0" err="1"/>
              <a:t>Synergis</a:t>
            </a:r>
            <a:r>
              <a:rPr lang="en-US" dirty="0"/>
              <a:t> and MSD teams began to communicate more clearly.</a:t>
            </a:r>
          </a:p>
          <a:p>
            <a:pPr marL="174625" lvl="5" indent="-174625">
              <a:spcBef>
                <a:spcPts val="600"/>
              </a:spcBef>
              <a:spcAft>
                <a:spcPts val="600"/>
              </a:spcAft>
              <a:buFont typeface="Arial" panose="020B0604020202020204" pitchFamily="34" charset="0"/>
              <a:buChar char="•"/>
            </a:pPr>
            <a:r>
              <a:rPr lang="en-US" dirty="0"/>
              <a:t>Getting </a:t>
            </a:r>
            <a:r>
              <a:rPr lang="en-US" dirty="0" err="1"/>
              <a:t>Synergis</a:t>
            </a:r>
            <a:r>
              <a:rPr lang="en-US" dirty="0"/>
              <a:t> hands on the data earlier to address issues for future migrations is a key to future success.</a:t>
            </a:r>
          </a:p>
          <a:p>
            <a:pPr marL="174625" lvl="5" indent="-174625">
              <a:spcBef>
                <a:spcPts val="600"/>
              </a:spcBef>
              <a:spcAft>
                <a:spcPts val="600"/>
              </a:spcAft>
              <a:buFont typeface="Arial" panose="020B0604020202020204" pitchFamily="34" charset="0"/>
              <a:buChar char="•"/>
            </a:pPr>
            <a:r>
              <a:rPr lang="en-US" dirty="0"/>
              <a:t>More due diligence in the Design and Data Migration phases of the project was needed, including the depth and breadth of the testing that really was not well understood.</a:t>
            </a:r>
          </a:p>
          <a:p>
            <a:pPr marL="174625" lvl="5" indent="-174625">
              <a:spcBef>
                <a:spcPts val="600"/>
              </a:spcBef>
              <a:spcAft>
                <a:spcPts val="600"/>
              </a:spcAft>
              <a:buFont typeface="Arial" panose="020B0604020202020204" pitchFamily="34" charset="0"/>
              <a:buChar char="•"/>
            </a:pPr>
            <a:r>
              <a:rPr lang="en-US" dirty="0"/>
              <a:t>The business side should have been involved earlier on with the core testing and configuration requirements.</a:t>
            </a:r>
          </a:p>
          <a:p>
            <a:pPr marL="174625" lvl="5" indent="-174625">
              <a:spcBef>
                <a:spcPts val="600"/>
              </a:spcBef>
              <a:spcAft>
                <a:spcPts val="600"/>
              </a:spcAft>
              <a:buFont typeface="Arial" panose="020B0604020202020204" pitchFamily="34" charset="0"/>
              <a:buChar char="•"/>
            </a:pPr>
            <a:r>
              <a:rPr lang="en-US" dirty="0"/>
              <a:t>Having the vendor personnel (IPS) already familiar with the company’s processes was invaluable.</a:t>
            </a:r>
            <a:endParaRPr lang="en-GB" dirty="0"/>
          </a:p>
          <a:p>
            <a:pPr lvl="5">
              <a:spcBef>
                <a:spcPts val="600"/>
              </a:spcBef>
              <a:spcAft>
                <a:spcPts val="600"/>
              </a:spcAft>
            </a:pPr>
            <a:endParaRPr lang="en-GB" dirty="0"/>
          </a:p>
          <a:p>
            <a:pPr>
              <a:spcBef>
                <a:spcPts val="600"/>
              </a:spcBef>
              <a:spcAft>
                <a:spcPts val="600"/>
              </a:spcAft>
            </a:pPr>
            <a:endParaRPr lang="en-US" dirty="0"/>
          </a:p>
        </p:txBody>
      </p:sp>
      <p:sp>
        <p:nvSpPr>
          <p:cNvPr id="4" name="Slide Number Placeholder 3"/>
          <p:cNvSpPr>
            <a:spLocks noGrp="1"/>
          </p:cNvSpPr>
          <p:nvPr>
            <p:ph type="sldNum" sz="quarter" idx="5"/>
          </p:nvPr>
        </p:nvSpPr>
        <p:spPr/>
        <p:txBody>
          <a:bodyPr/>
          <a:lstStyle/>
          <a:p>
            <a:fld id="{4854BDEF-6E0B-449E-8316-6861B1B530A5}" type="slidenum">
              <a:rPr lang="en-US" smtClean="0"/>
              <a:t>32</a:t>
            </a:fld>
            <a:endParaRPr lang="en-US"/>
          </a:p>
        </p:txBody>
      </p:sp>
    </p:spTree>
    <p:extLst>
      <p:ext uri="{BB962C8B-B14F-4D97-AF65-F5344CB8AC3E}">
        <p14:creationId xmlns:p14="http://schemas.microsoft.com/office/powerpoint/2010/main" val="772148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5" lvl="5" indent="-174625">
              <a:spcBef>
                <a:spcPts val="600"/>
              </a:spcBef>
              <a:spcAft>
                <a:spcPts val="600"/>
              </a:spcAft>
              <a:buFont typeface="Arial" panose="020B0604020202020204" pitchFamily="34" charset="0"/>
              <a:buChar char="•"/>
            </a:pPr>
            <a:r>
              <a:rPr lang="en-US" dirty="0"/>
              <a:t>Increased compliance risk profile due to maintaining version control</a:t>
            </a:r>
          </a:p>
          <a:p>
            <a:pPr marL="174625" lvl="5" indent="-174625">
              <a:spcBef>
                <a:spcPts val="600"/>
              </a:spcBef>
              <a:spcAft>
                <a:spcPts val="600"/>
              </a:spcAft>
              <a:buFont typeface="Arial" panose="020B0604020202020204" pitchFamily="34" charset="0"/>
              <a:buChar char="•"/>
            </a:pPr>
            <a:r>
              <a:rPr lang="en-US" dirty="0"/>
              <a:t>Centralized source of the truth</a:t>
            </a:r>
          </a:p>
          <a:p>
            <a:pPr marL="174625" lvl="5" indent="-174625">
              <a:spcBef>
                <a:spcPts val="600"/>
              </a:spcBef>
              <a:spcAft>
                <a:spcPts val="600"/>
              </a:spcAft>
              <a:buFont typeface="Arial" panose="020B0604020202020204" pitchFamily="34" charset="0"/>
              <a:buChar char="•"/>
            </a:pPr>
            <a:r>
              <a:rPr lang="en-US" dirty="0"/>
              <a:t>Workflow could be customized based on the need</a:t>
            </a:r>
          </a:p>
          <a:p>
            <a:pPr marL="174625" lvl="5" indent="-174625">
              <a:spcBef>
                <a:spcPts val="600"/>
              </a:spcBef>
              <a:spcAft>
                <a:spcPts val="600"/>
              </a:spcAft>
              <a:buFont typeface="Arial" panose="020B0604020202020204" pitchFamily="34" charset="0"/>
              <a:buChar char="•"/>
            </a:pPr>
            <a:r>
              <a:rPr lang="en-US" dirty="0"/>
              <a:t>Modern system that support the evolving requirements of the business</a:t>
            </a:r>
          </a:p>
          <a:p>
            <a:pPr marL="174625" lvl="5" indent="-174625">
              <a:spcBef>
                <a:spcPts val="600"/>
              </a:spcBef>
              <a:spcAft>
                <a:spcPts val="600"/>
              </a:spcAft>
              <a:buFont typeface="Arial" panose="020B0604020202020204" pitchFamily="34" charset="0"/>
              <a:buChar char="•"/>
            </a:pPr>
            <a:r>
              <a:rPr lang="en-US" dirty="0"/>
              <a:t>Validated to meet cGMP requirements</a:t>
            </a:r>
          </a:p>
        </p:txBody>
      </p:sp>
      <p:sp>
        <p:nvSpPr>
          <p:cNvPr id="4" name="Slide Number Placeholder 3"/>
          <p:cNvSpPr>
            <a:spLocks noGrp="1"/>
          </p:cNvSpPr>
          <p:nvPr>
            <p:ph type="sldNum" sz="quarter" idx="5"/>
          </p:nvPr>
        </p:nvSpPr>
        <p:spPr/>
        <p:txBody>
          <a:bodyPr/>
          <a:lstStyle/>
          <a:p>
            <a:fld id="{4854BDEF-6E0B-449E-8316-6861B1B530A5}" type="slidenum">
              <a:rPr lang="en-US" smtClean="0"/>
              <a:t>33</a:t>
            </a:fld>
            <a:endParaRPr lang="en-US"/>
          </a:p>
        </p:txBody>
      </p:sp>
    </p:spTree>
    <p:extLst>
      <p:ext uri="{BB962C8B-B14F-4D97-AF65-F5344CB8AC3E}">
        <p14:creationId xmlns:p14="http://schemas.microsoft.com/office/powerpoint/2010/main" val="42847483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4668E644-AE04-481F-9A7C-A0315A513808}" type="slidenum">
              <a:rPr kumimoji="0" lang="en-US" sz="1200" b="0" i="0" u="none" strike="noStrike" kern="0" cap="none" spc="0" normalizeH="0" baseline="0" noProof="0" smtClean="0">
                <a:ln>
                  <a:noFill/>
                </a:ln>
                <a:solidFill>
                  <a:srgbClr val="003453"/>
                </a:solidFill>
                <a:effectLst/>
                <a:uLnTx/>
                <a:uFillTx/>
                <a:latin typeface="Calibri Light" panose="020F0302020204030204"/>
                <a:ea typeface="+mj-ea"/>
                <a:cs typeface="+mj-cs"/>
                <a:sym typeface="Open Sans Regular"/>
              </a:rPr>
              <a:pPr marL="0" marR="0" lvl="0" indent="0" algn="r" defTabSz="914400" rtl="0" eaLnBrk="1" fontAlgn="auto" latinLnBrk="0" hangingPunct="0">
                <a:lnSpc>
                  <a:spcPct val="100000"/>
                </a:lnSpc>
                <a:spcBef>
                  <a:spcPts val="0"/>
                </a:spcBef>
                <a:spcAft>
                  <a:spcPts val="0"/>
                </a:spcAft>
                <a:buClrTx/>
                <a:buSzTx/>
                <a:buFontTx/>
                <a:buNone/>
                <a:tabLst/>
                <a:defRPr/>
              </a:pPr>
              <a:t>34</a:t>
            </a:fld>
            <a:endParaRPr kumimoji="0" lang="en-US" sz="1200" b="0" i="0" u="none" strike="noStrike" kern="0" cap="none" spc="0" normalizeH="0" baseline="0" noProof="0" dirty="0">
              <a:ln>
                <a:noFill/>
              </a:ln>
              <a:solidFill>
                <a:srgbClr val="003453"/>
              </a:solidFill>
              <a:effectLst/>
              <a:uLnTx/>
              <a:uFillTx/>
              <a:latin typeface="Calibri Light" panose="020F0302020204030204"/>
              <a:ea typeface="+mj-ea"/>
              <a:cs typeface="+mj-cs"/>
              <a:sym typeface="Open Sans Regular"/>
            </a:endParaRPr>
          </a:p>
        </p:txBody>
      </p:sp>
    </p:spTree>
    <p:extLst>
      <p:ext uri="{BB962C8B-B14F-4D97-AF65-F5344CB8AC3E}">
        <p14:creationId xmlns:p14="http://schemas.microsoft.com/office/powerpoint/2010/main" val="3492546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2793B-DBB5-F8A6-D9FF-B2769BF20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2F2760-D643-F349-BBC1-55B3A7225898}"/>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FCCFB457-45D1-25CD-0BB2-1184DC58AE12}"/>
              </a:ext>
            </a:extLst>
          </p:cNvPr>
          <p:cNvSpPr>
            <a:spLocks noGrp="1"/>
          </p:cNvSpPr>
          <p:nvPr>
            <p:ph type="sldNum" sz="quarter" idx="5"/>
          </p:nvPr>
        </p:nvSpPr>
        <p:spPr/>
        <p:txBody>
          <a:bodyPr/>
          <a:lstStyle/>
          <a:p>
            <a:fld id="{4854BDEF-6E0B-449E-8316-6861B1B530A5}" type="slidenum">
              <a:rPr lang="en-US" smtClean="0"/>
              <a:t>35</a:t>
            </a:fld>
            <a:endParaRPr lang="en-US"/>
          </a:p>
        </p:txBody>
      </p:sp>
      <p:sp>
        <p:nvSpPr>
          <p:cNvPr id="6" name="Notes Placeholder 5">
            <a:extLst>
              <a:ext uri="{FF2B5EF4-FFF2-40B4-BE49-F238E27FC236}">
                <a16:creationId xmlns:a16="http://schemas.microsoft.com/office/drawing/2014/main" id="{AC47E78A-00DE-C2BB-94BB-6941034DA77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76937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A9CEA-D7BD-0B94-343F-BBA520DE9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457728-081B-F7C8-615C-4A9DCDE51826}"/>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5819D8DB-BE01-A30E-7B16-5FC50B177ACE}"/>
              </a:ext>
            </a:extLst>
          </p:cNvPr>
          <p:cNvSpPr>
            <a:spLocks noGrp="1"/>
          </p:cNvSpPr>
          <p:nvPr>
            <p:ph type="sldNum" sz="quarter" idx="5"/>
          </p:nvPr>
        </p:nvSpPr>
        <p:spPr/>
        <p:txBody>
          <a:bodyPr/>
          <a:lstStyle/>
          <a:p>
            <a:fld id="{4854BDEF-6E0B-449E-8316-6861B1B530A5}" type="slidenum">
              <a:rPr lang="en-US" smtClean="0"/>
              <a:t>36</a:t>
            </a:fld>
            <a:endParaRPr lang="en-US"/>
          </a:p>
        </p:txBody>
      </p:sp>
      <p:sp>
        <p:nvSpPr>
          <p:cNvPr id="6" name="Notes Placeholder 5">
            <a:extLst>
              <a:ext uri="{FF2B5EF4-FFF2-40B4-BE49-F238E27FC236}">
                <a16:creationId xmlns:a16="http://schemas.microsoft.com/office/drawing/2014/main" id="{BA6E32ED-E032-87A1-D83B-A3C8B6B6E595}"/>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413531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84152-6BC0-76C3-797B-784465FFB9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2259D3-9DD9-914D-E0E5-49728901C5B0}"/>
              </a:ext>
            </a:extLst>
          </p:cNvPr>
          <p:cNvSpPr>
            <a:spLocks noGrp="1" noRot="1" noChangeAspect="1"/>
          </p:cNvSpPr>
          <p:nvPr>
            <p:ph type="sldImg"/>
          </p:nvPr>
        </p:nvSpPr>
        <p:spPr/>
      </p:sp>
      <p:sp>
        <p:nvSpPr>
          <p:cNvPr id="4" name="Slide Number Placeholder 3">
            <a:extLst>
              <a:ext uri="{FF2B5EF4-FFF2-40B4-BE49-F238E27FC236}">
                <a16:creationId xmlns:a16="http://schemas.microsoft.com/office/drawing/2014/main" id="{D61F5C7C-7B4D-CDB7-7EDC-DC515E2AC257}"/>
              </a:ext>
            </a:extLst>
          </p:cNvPr>
          <p:cNvSpPr>
            <a:spLocks noGrp="1"/>
          </p:cNvSpPr>
          <p:nvPr>
            <p:ph type="sldNum" sz="quarter" idx="5"/>
          </p:nvPr>
        </p:nvSpPr>
        <p:spPr/>
        <p:txBody>
          <a:bodyPr/>
          <a:lstStyle/>
          <a:p>
            <a:fld id="{4854BDEF-6E0B-449E-8316-6861B1B530A5}" type="slidenum">
              <a:rPr lang="en-US" smtClean="0"/>
              <a:t>37</a:t>
            </a:fld>
            <a:endParaRPr lang="en-US"/>
          </a:p>
        </p:txBody>
      </p:sp>
      <p:sp>
        <p:nvSpPr>
          <p:cNvPr id="6" name="Notes Placeholder 5">
            <a:extLst>
              <a:ext uri="{FF2B5EF4-FFF2-40B4-BE49-F238E27FC236}">
                <a16:creationId xmlns:a16="http://schemas.microsoft.com/office/drawing/2014/main" id="{6A6D5A44-CEF5-95EA-7D6A-BD109A207D0E}"/>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053132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54BDEF-6E0B-449E-8316-6861B1B530A5}" type="slidenum">
              <a:rPr lang="en-US" smtClean="0"/>
              <a:t>38</a:t>
            </a:fld>
            <a:endParaRPr lang="en-US"/>
          </a:p>
        </p:txBody>
      </p:sp>
    </p:spTree>
    <p:extLst>
      <p:ext uri="{BB962C8B-B14F-4D97-AF65-F5344CB8AC3E}">
        <p14:creationId xmlns:p14="http://schemas.microsoft.com/office/powerpoint/2010/main" val="26882125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we’ve talked about the problem and what good looks like.</a:t>
            </a:r>
          </a:p>
          <a:p>
            <a:endParaRPr lang="en-US" dirty="0"/>
          </a:p>
          <a:p>
            <a:r>
              <a:rPr lang="en-US" dirty="0"/>
              <a:t>Now let’s talk about how this is actually achieved—with Adept.</a:t>
            </a:r>
          </a:p>
        </p:txBody>
      </p:sp>
      <p:sp>
        <p:nvSpPr>
          <p:cNvPr id="4" name="Slide Number Placeholder 3"/>
          <p:cNvSpPr>
            <a:spLocks noGrp="1"/>
          </p:cNvSpPr>
          <p:nvPr>
            <p:ph type="sldNum" sz="quarter" idx="5"/>
          </p:nvPr>
        </p:nvSpPr>
        <p:spPr/>
        <p:txBody>
          <a:bodyPr/>
          <a:lstStyle/>
          <a:p>
            <a:fld id="{4854BDEF-6E0B-449E-8316-6861B1B530A5}" type="slidenum">
              <a:rPr lang="en-US" smtClean="0"/>
              <a:t>39</a:t>
            </a:fld>
            <a:endParaRPr lang="en-US"/>
          </a:p>
        </p:txBody>
      </p:sp>
    </p:spTree>
    <p:extLst>
      <p:ext uri="{BB962C8B-B14F-4D97-AF65-F5344CB8AC3E}">
        <p14:creationId xmlns:p14="http://schemas.microsoft.com/office/powerpoint/2010/main" val="1225536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EB18751C-A0A0-4551-B293-C0CBA5BF7F58}" type="slidenum">
              <a:rPr kumimoji="0" lang="en-US" sz="1200" b="0" i="0" u="none" strike="noStrike" kern="0" cap="none" spc="0" normalizeH="0" baseline="0" noProof="0" smtClean="0">
                <a:ln>
                  <a:noFill/>
                </a:ln>
                <a:solidFill>
                  <a:srgbClr val="003453"/>
                </a:solidFill>
                <a:effectLst/>
                <a:uLnTx/>
                <a:uFillTx/>
                <a:latin typeface="Calibri Light" panose="020F0302020204030204"/>
                <a:ea typeface="+mn-ea"/>
                <a:cs typeface="+mn-cs"/>
                <a:sym typeface="Open Sans Regular"/>
              </a:rPr>
              <a:pPr marL="0" marR="0" lvl="0" indent="0" algn="r" defTabSz="914400" rtl="0" eaLnBrk="1" fontAlgn="auto" latinLnBrk="0" hangingPunct="0">
                <a:lnSpc>
                  <a:spcPct val="100000"/>
                </a:lnSpc>
                <a:spcBef>
                  <a:spcPts val="0"/>
                </a:spcBef>
                <a:spcAft>
                  <a:spcPts val="0"/>
                </a:spcAft>
                <a:buClrTx/>
                <a:buSzTx/>
                <a:buFontTx/>
                <a:buNone/>
                <a:tabLst/>
                <a:defRPr/>
              </a:pPr>
              <a:t>4</a:t>
            </a:fld>
            <a:endParaRPr kumimoji="0" lang="en-US" sz="1200" b="0" i="0" u="none" strike="noStrike" kern="0" cap="none" spc="0" normalizeH="0" baseline="0" noProof="0">
              <a:ln>
                <a:noFill/>
              </a:ln>
              <a:solidFill>
                <a:srgbClr val="003453"/>
              </a:solidFill>
              <a:effectLst/>
              <a:uLnTx/>
              <a:uFillTx/>
              <a:latin typeface="Calibri Light" panose="020F0302020204030204"/>
              <a:ea typeface="+mn-ea"/>
              <a:cs typeface="+mn-cs"/>
              <a:sym typeface="Open Sans Regular"/>
            </a:endParaRPr>
          </a:p>
        </p:txBody>
      </p:sp>
    </p:spTree>
    <p:extLst>
      <p:ext uri="{BB962C8B-B14F-4D97-AF65-F5344CB8AC3E}">
        <p14:creationId xmlns:p14="http://schemas.microsoft.com/office/powerpoint/2010/main" val="17859616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3E2A5-CD94-1715-4701-C31260D8B0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B1563-2FB5-4BFC-C436-8F2E4AEDDB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E48893-9B94-7598-E6C5-B6120531A5EB}"/>
              </a:ext>
            </a:extLst>
          </p:cNvPr>
          <p:cNvSpPr>
            <a:spLocks noGrp="1"/>
          </p:cNvSpPr>
          <p:nvPr>
            <p:ph type="body" idx="1"/>
          </p:nvPr>
        </p:nvSpPr>
        <p:spPr/>
        <p:txBody>
          <a:bodyPr/>
          <a:lstStyle/>
          <a:p>
            <a:pPr marL="171450" indent="-171450">
              <a:spcBef>
                <a:spcPts val="300"/>
              </a:spcBef>
              <a:spcAft>
                <a:spcPts val="300"/>
              </a:spcAft>
              <a:buFont typeface="Arial" panose="020B0604020202020204" pitchFamily="34" charset="0"/>
              <a:buChar char="•"/>
            </a:pPr>
            <a:r>
              <a:rPr lang="en-US" dirty="0"/>
              <a:t>Adept ensures that documents are not just stored, but remain accurate, controlled, and accessible. That means when someone pulls a drawing or a spec, they can trust it reflects the current state of the plant.</a:t>
            </a:r>
          </a:p>
          <a:p>
            <a:pPr marL="171450" indent="-171450">
              <a:spcBef>
                <a:spcPts val="300"/>
              </a:spcBef>
              <a:spcAft>
                <a:spcPts val="300"/>
              </a:spcAft>
              <a:buFont typeface="Arial" panose="020B0604020202020204" pitchFamily="34" charset="0"/>
              <a:buChar char="•"/>
            </a:pPr>
            <a:r>
              <a:rPr lang="en-US" dirty="0"/>
              <a:t>It also enables secure collaboration—especially important when you have contractors and external partners involved—without losing revision control or introducing version risk.</a:t>
            </a:r>
          </a:p>
          <a:p>
            <a:pPr marL="171450" indent="-171450">
              <a:spcBef>
                <a:spcPts val="300"/>
              </a:spcBef>
              <a:spcAft>
                <a:spcPts val="300"/>
              </a:spcAft>
              <a:buFont typeface="Arial" panose="020B0604020202020204" pitchFamily="34" charset="0"/>
              <a:buChar char="•"/>
            </a:pPr>
            <a:r>
              <a:rPr lang="en-US" dirty="0"/>
              <a:t>And critically, it supports engineering change management and plant configuration control. That’s what prevents configuration drift and keeps the physical plant aligned with its engineering definition.</a:t>
            </a:r>
          </a:p>
          <a:p>
            <a:pPr>
              <a:spcBef>
                <a:spcPts val="300"/>
              </a:spcBef>
              <a:spcAft>
                <a:spcPts val="300"/>
              </a:spcAft>
              <a:buNone/>
            </a:pPr>
            <a:r>
              <a:rPr lang="en-US" dirty="0"/>
              <a:t>When you get that level of control, you unlock tremendous benefits.</a:t>
            </a:r>
          </a:p>
          <a:p>
            <a:pPr marL="171450" indent="-171450">
              <a:spcBef>
                <a:spcPts val="300"/>
              </a:spcBef>
              <a:spcAft>
                <a:spcPts val="300"/>
              </a:spcAft>
              <a:buFont typeface="Arial" panose="020B0604020202020204" pitchFamily="34" charset="0"/>
              <a:buChar char="•"/>
            </a:pPr>
            <a:r>
              <a:rPr lang="en-US" dirty="0"/>
              <a:t>You reduce errors and redesign cycles because teams are no longer working off outdated or conflicting information.</a:t>
            </a:r>
          </a:p>
          <a:p>
            <a:pPr marL="171450" indent="-171450">
              <a:spcBef>
                <a:spcPts val="300"/>
              </a:spcBef>
              <a:spcAft>
                <a:spcPts val="300"/>
              </a:spcAft>
              <a:buFont typeface="Arial" panose="020B0604020202020204" pitchFamily="34" charset="0"/>
              <a:buChar char="•"/>
            </a:pPr>
            <a:r>
              <a:rPr lang="en-US" dirty="0"/>
              <a:t>You improve project handover because engineering data transitions cleanly from projects into operations.</a:t>
            </a:r>
          </a:p>
          <a:p>
            <a:pPr marL="171450" indent="-171450">
              <a:spcBef>
                <a:spcPts val="300"/>
              </a:spcBef>
              <a:spcAft>
                <a:spcPts val="300"/>
              </a:spcAft>
              <a:buFont typeface="Arial" panose="020B0604020202020204" pitchFamily="34" charset="0"/>
              <a:buChar char="•"/>
            </a:pPr>
            <a:r>
              <a:rPr lang="en-US" dirty="0"/>
              <a:t>You reduce field surprises—fewer unexpected issues during startup or maintenance—because what’s on paper matches reality.</a:t>
            </a:r>
          </a:p>
          <a:p>
            <a:pPr marL="171450" indent="-171450">
              <a:spcBef>
                <a:spcPts val="300"/>
              </a:spcBef>
              <a:spcAft>
                <a:spcPts val="300"/>
              </a:spcAft>
              <a:buFont typeface="Arial" panose="020B0604020202020204" pitchFamily="34" charset="0"/>
              <a:buChar char="•"/>
            </a:pPr>
            <a:r>
              <a:rPr lang="en-US" dirty="0"/>
              <a:t>And ultimately, you enable safer, more reliable operations because decisions are based on trusted, governed engineering information.</a:t>
            </a:r>
          </a:p>
          <a:p>
            <a:pPr>
              <a:spcBef>
                <a:spcPts val="300"/>
              </a:spcBef>
              <a:spcAft>
                <a:spcPts val="300"/>
              </a:spcAft>
              <a:buNone/>
            </a:pPr>
            <a:r>
              <a:rPr lang="en-US" dirty="0"/>
              <a:t>When engineering information is controlled, connected, and trusted, operational performance follows.</a:t>
            </a:r>
          </a:p>
          <a:p>
            <a:endParaRPr lang="en-US" dirty="0"/>
          </a:p>
        </p:txBody>
      </p:sp>
      <p:sp>
        <p:nvSpPr>
          <p:cNvPr id="4" name="Slide Number Placeholder 3">
            <a:extLst>
              <a:ext uri="{FF2B5EF4-FFF2-40B4-BE49-F238E27FC236}">
                <a16:creationId xmlns:a16="http://schemas.microsoft.com/office/drawing/2014/main" id="{D99274B2-9171-4F35-2042-1A2B1F583A7A}"/>
              </a:ext>
            </a:extLst>
          </p:cNvPr>
          <p:cNvSpPr>
            <a:spLocks noGrp="1"/>
          </p:cNvSpPr>
          <p:nvPr>
            <p:ph type="sldNum" sz="quarter" idx="5"/>
          </p:nvPr>
        </p:nvSpPr>
        <p:spPr/>
        <p:txBody>
          <a:bodyPr/>
          <a:lstStyle/>
          <a:p>
            <a:fld id="{4854BDEF-6E0B-449E-8316-6861B1B530A5}" type="slidenum">
              <a:rPr lang="en-US" smtClean="0"/>
              <a:t>40</a:t>
            </a:fld>
            <a:endParaRPr lang="en-US"/>
          </a:p>
        </p:txBody>
      </p:sp>
    </p:spTree>
    <p:extLst>
      <p:ext uri="{BB962C8B-B14F-4D97-AF65-F5344CB8AC3E}">
        <p14:creationId xmlns:p14="http://schemas.microsoft.com/office/powerpoint/2010/main" val="460415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FA40E-177C-192A-89FA-63777DAF11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84FCEF-B90C-0EE4-D225-A6EA7CFB5E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F12D9-7A96-4126-A473-3F8F016DFDCA}"/>
              </a:ext>
            </a:extLst>
          </p:cNvPr>
          <p:cNvSpPr>
            <a:spLocks noGrp="1"/>
          </p:cNvSpPr>
          <p:nvPr>
            <p:ph type="body" idx="1"/>
          </p:nvPr>
        </p:nvSpPr>
        <p:spPr/>
        <p:txBody>
          <a:bodyPr/>
          <a:lstStyle/>
          <a:p>
            <a:r>
              <a:rPr lang="en-US" dirty="0" err="1"/>
              <a:t>Synergis</a:t>
            </a:r>
            <a:r>
              <a:rPr lang="en-US" dirty="0"/>
              <a:t> Software didn’t stop at engineering document control. We also created Adept Catalyst and Adept Integrator to facilitate complete asset information lifecycle management, improving collaboration and systems integration.</a:t>
            </a:r>
          </a:p>
        </p:txBody>
      </p:sp>
      <p:sp>
        <p:nvSpPr>
          <p:cNvPr id="4" name="Slide Number Placeholder 3">
            <a:extLst>
              <a:ext uri="{FF2B5EF4-FFF2-40B4-BE49-F238E27FC236}">
                <a16:creationId xmlns:a16="http://schemas.microsoft.com/office/drawing/2014/main" id="{FD96C29C-A7DA-7509-DD73-FD8B4F91471B}"/>
              </a:ext>
            </a:extLst>
          </p:cNvPr>
          <p:cNvSpPr>
            <a:spLocks noGrp="1"/>
          </p:cNvSpPr>
          <p:nvPr>
            <p:ph type="sldNum" sz="quarter" idx="5"/>
          </p:nvPr>
        </p:nvSpPr>
        <p:spPr/>
        <p:txBody>
          <a:bodyPr/>
          <a:lstStyle/>
          <a:p>
            <a:fld id="{4854BDEF-6E0B-449E-8316-6861B1B530A5}" type="slidenum">
              <a:rPr lang="en-US" smtClean="0"/>
              <a:t>41</a:t>
            </a:fld>
            <a:endParaRPr lang="en-US"/>
          </a:p>
        </p:txBody>
      </p:sp>
    </p:spTree>
    <p:extLst>
      <p:ext uri="{BB962C8B-B14F-4D97-AF65-F5344CB8AC3E}">
        <p14:creationId xmlns:p14="http://schemas.microsoft.com/office/powerpoint/2010/main" val="20295529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7AA64-43B2-6C4F-5E34-F5419EC70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4E39A-04E6-A57A-3F82-65873E81B5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A45B7B-D7CC-3EB4-0932-1EB5449476D7}"/>
              </a:ext>
            </a:extLst>
          </p:cNvPr>
          <p:cNvSpPr>
            <a:spLocks noGrp="1"/>
          </p:cNvSpPr>
          <p:nvPr>
            <p:ph type="body" idx="1"/>
          </p:nvPr>
        </p:nvSpPr>
        <p:spPr/>
        <p:txBody>
          <a:bodyPr/>
          <a:lstStyle/>
          <a:p>
            <a:pPr>
              <a:spcBef>
                <a:spcPts val="600"/>
              </a:spcBef>
              <a:spcAft>
                <a:spcPts val="600"/>
              </a:spcAft>
            </a:pPr>
            <a:r>
              <a:rPr lang="en-US" b="0" i="0" kern="1200" dirty="0">
                <a:solidFill>
                  <a:schemeClr val="tx1"/>
                </a:solidFill>
                <a:effectLst/>
                <a:latin typeface="+mn-lt"/>
                <a:ea typeface="+mn-ea"/>
                <a:cs typeface="+mn-cs"/>
              </a:rPr>
              <a:t>Capital projects require collaboration with contractors, suppliers, and external engineering partners. While some customers use Adept for this, others require SharePoint. </a:t>
            </a:r>
          </a:p>
          <a:p>
            <a:pPr>
              <a:spcBef>
                <a:spcPts val="600"/>
              </a:spcBef>
              <a:spcAft>
                <a:spcPts val="600"/>
              </a:spcAft>
            </a:pPr>
            <a:r>
              <a:rPr lang="en-US" b="0" i="0" kern="1200" dirty="0">
                <a:solidFill>
                  <a:schemeClr val="tx1"/>
                </a:solidFill>
                <a:effectLst/>
                <a:latin typeface="+mn-lt"/>
                <a:ea typeface="+mn-ea"/>
                <a:cs typeface="+mn-cs"/>
              </a:rPr>
              <a:t>Adept Catalyst turns external collaboration with SharePoint into a controlled extension of the engineering system of record. It controls what documents go out to projects and ensures updates come back through review, approvals, and version control—so projects move faster and operations receives clean, reliable engineering documentation. </a:t>
            </a:r>
          </a:p>
          <a:p>
            <a:pPr>
              <a:spcBef>
                <a:spcPts val="600"/>
              </a:spcBef>
              <a:spcAft>
                <a:spcPts val="600"/>
              </a:spcAft>
            </a:pPr>
            <a:r>
              <a:rPr lang="en-US" b="0" i="0" kern="1200" dirty="0">
                <a:solidFill>
                  <a:schemeClr val="tx1"/>
                </a:solidFill>
                <a:effectLst/>
                <a:latin typeface="+mn-lt"/>
                <a:ea typeface="+mn-ea"/>
                <a:cs typeface="+mn-cs"/>
              </a:rPr>
              <a:t>Adept Catalyst accelerates project execution while preserving documentation integrity, reducing operational risk, rework, and closeout surprises.</a:t>
            </a:r>
            <a:endParaRPr lang="en-US" dirty="0"/>
          </a:p>
        </p:txBody>
      </p:sp>
      <p:sp>
        <p:nvSpPr>
          <p:cNvPr id="4" name="Slide Number Placeholder 3">
            <a:extLst>
              <a:ext uri="{FF2B5EF4-FFF2-40B4-BE49-F238E27FC236}">
                <a16:creationId xmlns:a16="http://schemas.microsoft.com/office/drawing/2014/main" id="{650C68F3-A69D-2661-D255-FF1882140426}"/>
              </a:ext>
            </a:extLst>
          </p:cNvPr>
          <p:cNvSpPr>
            <a:spLocks noGrp="1"/>
          </p:cNvSpPr>
          <p:nvPr>
            <p:ph type="sldNum" sz="quarter" idx="5"/>
          </p:nvPr>
        </p:nvSpPr>
        <p:spPr/>
        <p:txBody>
          <a:bodyPr/>
          <a:lstStyle/>
          <a:p>
            <a:fld id="{4854BDEF-6E0B-449E-8316-6861B1B530A5}" type="slidenum">
              <a:rPr lang="en-US" smtClean="0"/>
              <a:t>42</a:t>
            </a:fld>
            <a:endParaRPr lang="en-US"/>
          </a:p>
        </p:txBody>
      </p:sp>
    </p:spTree>
    <p:extLst>
      <p:ext uri="{BB962C8B-B14F-4D97-AF65-F5344CB8AC3E}">
        <p14:creationId xmlns:p14="http://schemas.microsoft.com/office/powerpoint/2010/main" val="31669306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4202B-6DD1-A32C-F4D1-2274322154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F30CC7-57BE-4DC5-36D0-17C7FBB7E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7B8649-2880-F02F-05BF-A337FA1A096C}"/>
              </a:ext>
            </a:extLst>
          </p:cNvPr>
          <p:cNvSpPr>
            <a:spLocks noGrp="1"/>
          </p:cNvSpPr>
          <p:nvPr>
            <p:ph type="body" idx="1"/>
          </p:nvPr>
        </p:nvSpPr>
        <p:spPr/>
        <p:txBody>
          <a:bodyPr/>
          <a:lstStyle/>
          <a:p>
            <a:pPr defTabSz="1219140">
              <a:lnSpc>
                <a:spcPct val="100000"/>
              </a:lnSpc>
              <a:spcBef>
                <a:spcPts val="300"/>
              </a:spcBef>
              <a:spcAft>
                <a:spcPts val="300"/>
              </a:spcAft>
              <a:buClr>
                <a:srgbClr val="000000"/>
              </a:buClr>
              <a:buSzPct val="100000"/>
            </a:pPr>
            <a:r>
              <a:rPr lang="en-US" b="1" dirty="0"/>
              <a:t>Adept Integrator for systems application integration:</a:t>
            </a:r>
            <a:endParaRPr lang="en-US" b="1" kern="1200" dirty="0">
              <a:solidFill>
                <a:schemeClr val="tx2"/>
              </a:solidFill>
              <a:latin typeface="+mn-lt"/>
              <a:ea typeface="+mn-ea"/>
              <a:cs typeface="+mn-cs"/>
              <a:sym typeface="Open Sans Regular"/>
            </a:endParaRPr>
          </a:p>
          <a:p>
            <a:pPr marL="174625" indent="-133350" defTabSz="1219140">
              <a:lnSpc>
                <a:spcPct val="100000"/>
              </a:lnSpc>
              <a:spcBef>
                <a:spcPts val="300"/>
              </a:spcBef>
              <a:spcAft>
                <a:spcPts val="300"/>
              </a:spcAft>
              <a:buClr>
                <a:srgbClr val="000000"/>
              </a:buClr>
              <a:buSzPct val="100000"/>
              <a:buFont typeface="Arial" panose="020B0604020202020204" pitchFamily="34" charset="0"/>
              <a:buChar char="•"/>
            </a:pPr>
            <a:r>
              <a:rPr lang="en-US" kern="1200" dirty="0">
                <a:solidFill>
                  <a:schemeClr val="tx2"/>
                </a:solidFill>
                <a:latin typeface="+mn-lt"/>
                <a:ea typeface="+mn-ea"/>
                <a:cs typeface="+mn-cs"/>
                <a:sym typeface="Open Sans Regular"/>
              </a:rPr>
              <a:t>Connects Adept with business systems like ERP, CMMS, EAM, and SCADA to eliminate data silos </a:t>
            </a:r>
          </a:p>
          <a:p>
            <a:pPr marL="174625" indent="-133350" defTabSz="1219140">
              <a:lnSpc>
                <a:spcPct val="100000"/>
              </a:lnSpc>
              <a:spcBef>
                <a:spcPts val="300"/>
              </a:spcBef>
              <a:spcAft>
                <a:spcPts val="300"/>
              </a:spcAft>
              <a:buClr>
                <a:srgbClr val="000000"/>
              </a:buClr>
              <a:buSzPct val="100000"/>
              <a:buFont typeface="Arial" panose="020B0604020202020204" pitchFamily="34" charset="0"/>
              <a:buChar char="•"/>
            </a:pPr>
            <a:r>
              <a:rPr lang="en-US" kern="1200" dirty="0">
                <a:solidFill>
                  <a:schemeClr val="tx2"/>
                </a:solidFill>
                <a:latin typeface="+mn-lt"/>
                <a:ea typeface="+mn-ea"/>
                <a:cs typeface="+mn-cs"/>
                <a:sym typeface="Open Sans Regular"/>
              </a:rPr>
              <a:t>It automates workflows and data exchange across applications </a:t>
            </a:r>
          </a:p>
          <a:p>
            <a:pPr marL="174625" indent="-133350" defTabSz="1219140">
              <a:lnSpc>
                <a:spcPct val="100000"/>
              </a:lnSpc>
              <a:spcBef>
                <a:spcPts val="300"/>
              </a:spcBef>
              <a:spcAft>
                <a:spcPts val="300"/>
              </a:spcAft>
              <a:buClr>
                <a:srgbClr val="000000"/>
              </a:buClr>
              <a:buSzPct val="100000"/>
              <a:buFont typeface="Arial" panose="020B0604020202020204" pitchFamily="34" charset="0"/>
              <a:buChar char="•"/>
            </a:pPr>
            <a:r>
              <a:rPr lang="en-US" kern="1200" dirty="0">
                <a:solidFill>
                  <a:schemeClr val="tx2"/>
                </a:solidFill>
                <a:latin typeface="+mn-lt"/>
                <a:ea typeface="+mn-ea"/>
                <a:cs typeface="+mn-cs"/>
                <a:sym typeface="Open Sans Regular"/>
              </a:rPr>
              <a:t>Reduces manual effort, errors, and delays between systems</a:t>
            </a:r>
          </a:p>
          <a:p>
            <a:pPr marL="174625" indent="-133350" defTabSz="1219140">
              <a:lnSpc>
                <a:spcPct val="100000"/>
              </a:lnSpc>
              <a:spcBef>
                <a:spcPts val="300"/>
              </a:spcBef>
              <a:spcAft>
                <a:spcPts val="300"/>
              </a:spcAft>
              <a:buClr>
                <a:srgbClr val="000000"/>
              </a:buClr>
              <a:buSzPct val="100000"/>
              <a:buFont typeface="Arial" panose="020B0604020202020204" pitchFamily="34" charset="0"/>
              <a:buChar char="•"/>
            </a:pPr>
            <a:r>
              <a:rPr lang="en-US" kern="1200" dirty="0">
                <a:solidFill>
                  <a:schemeClr val="tx2"/>
                </a:solidFill>
                <a:latin typeface="+mn-lt"/>
                <a:ea typeface="+mn-ea"/>
                <a:cs typeface="+mn-cs"/>
                <a:sym typeface="Open Sans Regular"/>
              </a:rPr>
              <a:t>Keeps systems synchronized with accurate, up-to-date information</a:t>
            </a:r>
          </a:p>
          <a:p>
            <a:pPr marL="174625" indent="-133350" defTabSz="1219140">
              <a:lnSpc>
                <a:spcPct val="100000"/>
              </a:lnSpc>
              <a:spcBef>
                <a:spcPts val="300"/>
              </a:spcBef>
              <a:spcAft>
                <a:spcPts val="300"/>
              </a:spcAft>
              <a:buClr>
                <a:srgbClr val="000000"/>
              </a:buClr>
              <a:buSzPct val="100000"/>
              <a:buFont typeface="Arial" panose="020B0604020202020204" pitchFamily="34" charset="0"/>
              <a:buChar char="•"/>
            </a:pPr>
            <a:r>
              <a:rPr lang="en-US" b="0" i="0" kern="1200" dirty="0">
                <a:solidFill>
                  <a:schemeClr val="tx1"/>
                </a:solidFill>
                <a:effectLst/>
                <a:latin typeface="+mn-lt"/>
                <a:ea typeface="+mn-ea"/>
                <a:cs typeface="+mn-cs"/>
              </a:rPr>
              <a:t>Integrator offers out of the box connectors to leading platforms like Adept, SAP, Maximo, and Oracle P6.</a:t>
            </a:r>
            <a:endParaRPr lang="en-US" dirty="0"/>
          </a:p>
        </p:txBody>
      </p:sp>
      <p:sp>
        <p:nvSpPr>
          <p:cNvPr id="4" name="Slide Number Placeholder 3">
            <a:extLst>
              <a:ext uri="{FF2B5EF4-FFF2-40B4-BE49-F238E27FC236}">
                <a16:creationId xmlns:a16="http://schemas.microsoft.com/office/drawing/2014/main" id="{0BBD075D-F39A-3359-882F-52CC04115436}"/>
              </a:ext>
            </a:extLst>
          </p:cNvPr>
          <p:cNvSpPr>
            <a:spLocks noGrp="1"/>
          </p:cNvSpPr>
          <p:nvPr>
            <p:ph type="sldNum" sz="quarter" idx="5"/>
          </p:nvPr>
        </p:nvSpPr>
        <p:spPr/>
        <p:txBody>
          <a:bodyPr/>
          <a:lstStyle/>
          <a:p>
            <a:fld id="{4854BDEF-6E0B-449E-8316-6861B1B530A5}" type="slidenum">
              <a:rPr lang="en-US" smtClean="0"/>
              <a:t>43</a:t>
            </a:fld>
            <a:endParaRPr lang="en-US"/>
          </a:p>
        </p:txBody>
      </p:sp>
    </p:spTree>
    <p:extLst>
      <p:ext uri="{BB962C8B-B14F-4D97-AF65-F5344CB8AC3E}">
        <p14:creationId xmlns:p14="http://schemas.microsoft.com/office/powerpoint/2010/main" val="8316324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54BDEF-6E0B-449E-8316-6861B1B530A5}" type="slidenum">
              <a:rPr lang="en-US" smtClean="0"/>
              <a:t>44</a:t>
            </a:fld>
            <a:endParaRPr lang="en-US"/>
          </a:p>
        </p:txBody>
      </p:sp>
    </p:spTree>
    <p:extLst>
      <p:ext uri="{BB962C8B-B14F-4D97-AF65-F5344CB8AC3E}">
        <p14:creationId xmlns:p14="http://schemas.microsoft.com/office/powerpoint/2010/main" val="3160587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54BDEF-6E0B-449E-8316-6861B1B530A5}" type="slidenum">
              <a:rPr lang="en-US" smtClean="0"/>
              <a:t>45</a:t>
            </a:fld>
            <a:endParaRPr lang="en-US"/>
          </a:p>
        </p:txBody>
      </p:sp>
    </p:spTree>
    <p:extLst>
      <p:ext uri="{BB962C8B-B14F-4D97-AF65-F5344CB8AC3E}">
        <p14:creationId xmlns:p14="http://schemas.microsoft.com/office/powerpoint/2010/main" val="21618334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Montserrat Regular"/>
              </a:rPr>
              <a:t>The combination of Adept, Adept Integrator, and Adept Catalyst is your strategic advantage for trusted asset information.</a:t>
            </a:r>
          </a:p>
          <a:p>
            <a:endParaRPr lang="en-US" dirty="0"/>
          </a:p>
        </p:txBody>
      </p:sp>
      <p:sp>
        <p:nvSpPr>
          <p:cNvPr id="4" name="Slide Number Placeholder 3"/>
          <p:cNvSpPr>
            <a:spLocks noGrp="1"/>
          </p:cNvSpPr>
          <p:nvPr>
            <p:ph type="sldNum" sz="quarter" idx="5"/>
          </p:nvPr>
        </p:nvSpPr>
        <p:spPr/>
        <p:txBody>
          <a:bodyPr/>
          <a:lstStyle/>
          <a:p>
            <a:fld id="{4854BDEF-6E0B-449E-8316-6861B1B530A5}" type="slidenum">
              <a:rPr lang="en-US" smtClean="0"/>
              <a:t>46</a:t>
            </a:fld>
            <a:endParaRPr lang="en-US"/>
          </a:p>
        </p:txBody>
      </p:sp>
    </p:spTree>
    <p:extLst>
      <p:ext uri="{BB962C8B-B14F-4D97-AF65-F5344CB8AC3E}">
        <p14:creationId xmlns:p14="http://schemas.microsoft.com/office/powerpoint/2010/main" val="12098649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54BDEF-6E0B-449E-8316-6861B1B530A5}" type="slidenum">
              <a:rPr lang="en-US" smtClean="0"/>
              <a:t>47</a:t>
            </a:fld>
            <a:endParaRPr lang="en-US"/>
          </a:p>
        </p:txBody>
      </p:sp>
    </p:spTree>
    <p:extLst>
      <p:ext uri="{BB962C8B-B14F-4D97-AF65-F5344CB8AC3E}">
        <p14:creationId xmlns:p14="http://schemas.microsoft.com/office/powerpoint/2010/main" val="14416850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54BDEF-6E0B-449E-8316-6861B1B530A5}" type="slidenum">
              <a:rPr lang="en-US" smtClean="0"/>
              <a:t>48</a:t>
            </a:fld>
            <a:endParaRPr lang="en-US"/>
          </a:p>
        </p:txBody>
      </p:sp>
    </p:spTree>
    <p:extLst>
      <p:ext uri="{BB962C8B-B14F-4D97-AF65-F5344CB8AC3E}">
        <p14:creationId xmlns:p14="http://schemas.microsoft.com/office/powerpoint/2010/main" val="1745675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EB18751C-A0A0-4551-B293-C0CBA5BF7F58}" type="slidenum">
              <a:rPr kumimoji="0" lang="en-US" sz="1200" b="0" i="0" u="none" strike="noStrike" kern="0" cap="none" spc="0" normalizeH="0" baseline="0" noProof="0" smtClean="0">
                <a:ln>
                  <a:noFill/>
                </a:ln>
                <a:solidFill>
                  <a:srgbClr val="003453"/>
                </a:solidFill>
                <a:effectLst/>
                <a:uLnTx/>
                <a:uFillTx/>
                <a:latin typeface="Calibri Light" panose="020F0302020204030204"/>
                <a:ea typeface="+mn-ea"/>
                <a:cs typeface="+mn-cs"/>
                <a:sym typeface="Open Sans Regular"/>
              </a:rPr>
              <a:pPr marL="0" marR="0" lvl="0" indent="0" algn="r" defTabSz="914400" rtl="0" eaLnBrk="1" fontAlgn="auto" latinLnBrk="0" hangingPunct="0">
                <a:lnSpc>
                  <a:spcPct val="100000"/>
                </a:lnSpc>
                <a:spcBef>
                  <a:spcPts val="0"/>
                </a:spcBef>
                <a:spcAft>
                  <a:spcPts val="0"/>
                </a:spcAft>
                <a:buClrTx/>
                <a:buSzTx/>
                <a:buFontTx/>
                <a:buNone/>
                <a:tabLst/>
                <a:defRPr/>
              </a:pPr>
              <a:t>5</a:t>
            </a:fld>
            <a:endParaRPr kumimoji="0" lang="en-US" sz="1200" b="0" i="0" u="none" strike="noStrike" kern="0" cap="none" spc="0" normalizeH="0" baseline="0" noProof="0">
              <a:ln>
                <a:noFill/>
              </a:ln>
              <a:solidFill>
                <a:srgbClr val="003453"/>
              </a:solidFill>
              <a:effectLst/>
              <a:uLnTx/>
              <a:uFillTx/>
              <a:latin typeface="Calibri Light" panose="020F0302020204030204"/>
              <a:ea typeface="+mn-ea"/>
              <a:cs typeface="+mn-cs"/>
              <a:sym typeface="Open Sans Regular"/>
            </a:endParaRPr>
          </a:p>
        </p:txBody>
      </p:sp>
      <p:sp>
        <p:nvSpPr>
          <p:cNvPr id="6" name="Notes Placeholder 5">
            <a:extLst>
              <a:ext uri="{FF2B5EF4-FFF2-40B4-BE49-F238E27FC236}">
                <a16:creationId xmlns:a16="http://schemas.microsoft.com/office/drawing/2014/main" id="{2FCD26BA-40AF-CB13-2E0F-A00E1EEF3AD7}"/>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785961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2DFA2-1D7F-B162-9149-0618908259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F79D7A-A134-CB6D-6816-A583117F1B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DFEAE2-36AA-DE7A-D6D7-7BAAB728CA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DFC549-5C6F-2BA6-7983-2615236FF790}"/>
              </a:ext>
            </a:extLst>
          </p:cNvPr>
          <p:cNvSpPr>
            <a:spLocks noGrp="1"/>
          </p:cNvSpPr>
          <p:nvPr>
            <p:ph type="sldNum" sz="quarter" idx="5"/>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EB18751C-A0A0-4551-B293-C0CBA5BF7F58}" type="slidenum">
              <a:rPr kumimoji="0" lang="en-US" sz="1200" b="0" i="0" u="none" strike="noStrike" kern="0" cap="none" spc="0" normalizeH="0" baseline="0" noProof="0" smtClean="0">
                <a:ln>
                  <a:noFill/>
                </a:ln>
                <a:solidFill>
                  <a:srgbClr val="003453"/>
                </a:solidFill>
                <a:effectLst/>
                <a:uLnTx/>
                <a:uFillTx/>
                <a:latin typeface="Calibri Light" panose="020F0302020204030204"/>
                <a:ea typeface="+mn-ea"/>
                <a:cs typeface="+mn-cs"/>
                <a:sym typeface="Open Sans Regular"/>
              </a:rPr>
              <a:pPr marL="0" marR="0" lvl="0" indent="0" algn="r" defTabSz="914400" rtl="0" eaLnBrk="1" fontAlgn="auto" latinLnBrk="0" hangingPunct="0">
                <a:lnSpc>
                  <a:spcPct val="100000"/>
                </a:lnSpc>
                <a:spcBef>
                  <a:spcPts val="0"/>
                </a:spcBef>
                <a:spcAft>
                  <a:spcPts val="0"/>
                </a:spcAft>
                <a:buClrTx/>
                <a:buSzTx/>
                <a:buFontTx/>
                <a:buNone/>
                <a:tabLst/>
                <a:defRPr/>
              </a:pPr>
              <a:t>6</a:t>
            </a:fld>
            <a:endParaRPr kumimoji="0" lang="en-US" sz="1200" b="0" i="0" u="none" strike="noStrike" kern="0" cap="none" spc="0" normalizeH="0" baseline="0" noProof="0">
              <a:ln>
                <a:noFill/>
              </a:ln>
              <a:solidFill>
                <a:srgbClr val="003453"/>
              </a:solidFill>
              <a:effectLst/>
              <a:uLnTx/>
              <a:uFillTx/>
              <a:latin typeface="Calibri Light" panose="020F0302020204030204"/>
              <a:ea typeface="+mn-ea"/>
              <a:cs typeface="+mn-cs"/>
              <a:sym typeface="Open Sans Regular"/>
            </a:endParaRPr>
          </a:p>
        </p:txBody>
      </p:sp>
    </p:spTree>
    <p:extLst>
      <p:ext uri="{BB962C8B-B14F-4D97-AF65-F5344CB8AC3E}">
        <p14:creationId xmlns:p14="http://schemas.microsoft.com/office/powerpoint/2010/main" val="2842633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a typeface="+mn-ea"/>
                <a:cs typeface="+mn-cs"/>
                <a:sym typeface="Open Sans Regular"/>
              </a:rPr>
              <a:t>Thank you ABC for that kind introduction. </a:t>
            </a:r>
          </a:p>
          <a:p>
            <a:endParaRPr lang="en-US" sz="1000" dirty="0">
              <a:sym typeface="Open Sans Regular"/>
            </a:endParaRPr>
          </a:p>
          <a:p>
            <a:r>
              <a:rPr lang="en-US" sz="1000" dirty="0">
                <a:sym typeface="Open Sans Regular"/>
              </a:rPr>
              <a:t>Let me give you a preview of today’s webinar, to begin by making the case for Engineering document control as a solution for attaining </a:t>
            </a:r>
            <a:r>
              <a:rPr lang="en-US" sz="1000" dirty="0"/>
              <a:t>Simplified Compliance &amp; System Validation. Then John will spend 10-15 minutes sharing their success implementing Synergis Adept for this specific use case at MSD. Finally, Craig will provide a product demonstration so you can see first hand the benefits of Adept.</a:t>
            </a:r>
          </a:p>
          <a:p>
            <a:endParaRPr lang="en-US" sz="1000" kern="1200" dirty="0">
              <a:solidFill>
                <a:schemeClr val="tx1"/>
              </a:solidFill>
              <a:ea typeface="+mn-ea"/>
              <a:cs typeface="+mn-cs"/>
              <a:sym typeface="Open Sans Regular"/>
            </a:endParaRPr>
          </a:p>
          <a:p>
            <a:r>
              <a:rPr lang="en-US" sz="1000" kern="1200" dirty="0">
                <a:solidFill>
                  <a:schemeClr val="tx1"/>
                </a:solidFill>
                <a:ea typeface="+mn-ea"/>
                <a:cs typeface="+mn-cs"/>
                <a:sym typeface="Open Sans Regular"/>
              </a:rPr>
              <a:t>So who is </a:t>
            </a:r>
            <a:r>
              <a:rPr lang="en-US" sz="1000" kern="1200" dirty="0" err="1">
                <a:solidFill>
                  <a:schemeClr val="tx1"/>
                </a:solidFill>
                <a:ea typeface="+mn-ea"/>
                <a:cs typeface="+mn-cs"/>
                <a:sym typeface="Open Sans Regular"/>
              </a:rPr>
              <a:t>Synergis</a:t>
            </a:r>
            <a:r>
              <a:rPr lang="en-US" sz="1000" kern="1200" dirty="0">
                <a:solidFill>
                  <a:schemeClr val="tx1"/>
                </a:solidFill>
                <a:ea typeface="+mn-ea"/>
                <a:cs typeface="+mn-cs"/>
                <a:sym typeface="Open Sans Regular"/>
              </a:rPr>
              <a:t> Software and what makes us an authority on this topic?  </a:t>
            </a:r>
          </a:p>
          <a:p>
            <a:endParaRPr lang="en-US" sz="1000" kern="1200" dirty="0">
              <a:solidFill>
                <a:schemeClr val="tx1"/>
              </a:solidFill>
              <a:ea typeface="+mn-ea"/>
              <a:cs typeface="+mn-cs"/>
              <a:sym typeface="Open Sans Regular"/>
            </a:endParaRPr>
          </a:p>
          <a:p>
            <a:r>
              <a:rPr lang="en-US" sz="1000" kern="1200" dirty="0">
                <a:solidFill>
                  <a:schemeClr val="tx1"/>
                </a:solidFill>
                <a:ea typeface="+mn-ea"/>
                <a:cs typeface="+mn-cs"/>
                <a:sym typeface="Open Sans Regular"/>
              </a:rPr>
              <a:t>We’ve been developing, implementing and supporting engineering document management solutions for 35 years, so we have a lot of hard-earned experience.    </a:t>
            </a:r>
          </a:p>
          <a:p>
            <a:endParaRPr lang="en-US" sz="1000" kern="1200" dirty="0">
              <a:solidFill>
                <a:schemeClr val="tx1"/>
              </a:solidFill>
              <a:ea typeface="+mn-ea"/>
              <a:cs typeface="+mn-cs"/>
              <a:sym typeface="Open Sans Regular"/>
            </a:endParaRPr>
          </a:p>
          <a:p>
            <a:r>
              <a:rPr lang="en-US" sz="1000" kern="1200" dirty="0">
                <a:solidFill>
                  <a:schemeClr val="tx1"/>
                </a:solidFill>
                <a:ea typeface="+mn-ea"/>
                <a:cs typeface="+mn-cs"/>
                <a:sym typeface="Open Sans Regular"/>
              </a:rPr>
              <a:t>Our flagship engineering document management system, Adept, is consistently ranked #1 in over 30 categories on G2, including best results, best ROI, highest user adoption, and best support. This year we were rewarded with the </a:t>
            </a:r>
            <a:r>
              <a:rPr lang="en-US" sz="1000" dirty="0"/>
              <a:t>G2 2026 Best Software award win in the CAD and PLM category.</a:t>
            </a:r>
          </a:p>
          <a:p>
            <a:br>
              <a:rPr lang="en-US" sz="1000" kern="1200" dirty="0">
                <a:solidFill>
                  <a:schemeClr val="tx1"/>
                </a:solidFill>
                <a:ea typeface="+mn-ea"/>
                <a:cs typeface="+mn-cs"/>
                <a:sym typeface="Open Sans Regular"/>
              </a:rPr>
            </a:br>
            <a:r>
              <a:rPr lang="en-US" sz="1000" kern="1200" dirty="0">
                <a:solidFill>
                  <a:schemeClr val="tx1"/>
                </a:solidFill>
                <a:ea typeface="+mn-ea"/>
                <a:cs typeface="+mn-cs"/>
                <a:sym typeface="Open Sans Regular"/>
              </a:rPr>
              <a:t>Perhaps most important, we’re trusted by many of the world’s best companies, and we’ll hear from one today.</a:t>
            </a:r>
          </a:p>
          <a:p>
            <a:endParaRPr lang="en-US" sz="1000" kern="1200" dirty="0">
              <a:solidFill>
                <a:schemeClr val="tx1"/>
              </a:solidFill>
              <a:ea typeface="+mn-ea"/>
              <a:cs typeface="+mn-cs"/>
              <a:sym typeface="Open Sans Regular"/>
            </a:endParaRPr>
          </a:p>
          <a:p>
            <a:r>
              <a:rPr lang="en-US" sz="1000" dirty="0">
                <a:solidFill>
                  <a:schemeClr val="tx1"/>
                </a:solidFill>
                <a:sym typeface="Open Sans Regular"/>
              </a:rPr>
              <a:t>And analyst firm Frost &amp; Sullivan named </a:t>
            </a:r>
            <a:r>
              <a:rPr lang="en-US" sz="1000" dirty="0" err="1">
                <a:solidFill>
                  <a:schemeClr val="tx1"/>
                </a:solidFill>
                <a:sym typeface="Open Sans Regular"/>
              </a:rPr>
              <a:t>Synergis</a:t>
            </a:r>
            <a:r>
              <a:rPr lang="en-US" sz="1000" dirty="0">
                <a:solidFill>
                  <a:schemeClr val="tx1"/>
                </a:solidFill>
                <a:sym typeface="Open Sans Regular"/>
              </a:rPr>
              <a:t> the Customer Service Leader in the global engineering information management market.</a:t>
            </a:r>
            <a:endParaRPr lang="en-US" sz="1000" kern="1200" dirty="0">
              <a:solidFill>
                <a:schemeClr val="tx1"/>
              </a:solidFill>
              <a:ea typeface="+mn-ea"/>
              <a:cs typeface="+mn-cs"/>
              <a:sym typeface="Open Sans Regular"/>
            </a:endParaRPr>
          </a:p>
          <a:p>
            <a:endParaRPr lang="en-US" sz="1000" dirty="0"/>
          </a:p>
        </p:txBody>
      </p:sp>
      <p:sp>
        <p:nvSpPr>
          <p:cNvPr id="4" name="Slide Number Placeholder 3"/>
          <p:cNvSpPr>
            <a:spLocks noGrp="1"/>
          </p:cNvSpPr>
          <p:nvPr>
            <p:ph type="sldNum" sz="quarter" idx="5"/>
          </p:nvPr>
        </p:nvSpPr>
        <p:spPr/>
        <p:txBody>
          <a:bodyPr/>
          <a:lstStyle/>
          <a:p>
            <a:fld id="{4854BDEF-6E0B-449E-8316-6861B1B530A5}" type="slidenum">
              <a:rPr lang="en-US" smtClean="0"/>
              <a:t>7</a:t>
            </a:fld>
            <a:endParaRPr lang="en-US"/>
          </a:p>
        </p:txBody>
      </p:sp>
    </p:spTree>
    <p:extLst>
      <p:ext uri="{BB962C8B-B14F-4D97-AF65-F5344CB8AC3E}">
        <p14:creationId xmlns:p14="http://schemas.microsoft.com/office/powerpoint/2010/main" val="243118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US" sz="1000" dirty="0"/>
              <a:t>To frame the context of this webinar, let’s begin with a question. </a:t>
            </a:r>
            <a:r>
              <a:rPr lang="en-US" sz="1000" b="1" dirty="0">
                <a:solidFill>
                  <a:schemeClr val="accent1"/>
                </a:solidFill>
              </a:rPr>
              <a:t>“How confident are you that your plant’s documentation is accurate, accessible, and audit-ready?” </a:t>
            </a:r>
          </a:p>
          <a:p>
            <a:pPr>
              <a:spcBef>
                <a:spcPts val="300"/>
              </a:spcBef>
              <a:spcAft>
                <a:spcPts val="300"/>
              </a:spcAft>
            </a:pPr>
            <a:r>
              <a:rPr lang="en-US" sz="1000" dirty="0">
                <a:sym typeface="Open Sans Regular"/>
              </a:rPr>
              <a:t>Let’s look at the responses: </a:t>
            </a:r>
          </a:p>
          <a:p>
            <a:pPr>
              <a:spcBef>
                <a:spcPts val="300"/>
              </a:spcBef>
              <a:spcAft>
                <a:spcPts val="300"/>
              </a:spcAft>
            </a:pPr>
            <a:r>
              <a:rPr lang="en-US" sz="1000" b="1" dirty="0"/>
              <a:t>Very confident: </a:t>
            </a:r>
            <a:r>
              <a:rPr lang="en-US" sz="1000" dirty="0"/>
              <a:t>“Great—but is that confidence built on a governed system, or just experience and workarounds? The real question is whether that confidence holds through change, projects, and turnover.”</a:t>
            </a:r>
          </a:p>
          <a:p>
            <a:pPr>
              <a:spcBef>
                <a:spcPts val="300"/>
              </a:spcBef>
              <a:spcAft>
                <a:spcPts val="300"/>
              </a:spcAft>
            </a:pPr>
            <a:r>
              <a:rPr lang="en-US" sz="1000" b="1" dirty="0"/>
              <a:t>Somewhat confident: </a:t>
            </a:r>
            <a:r>
              <a:rPr lang="en-US" sz="1000" dirty="0"/>
              <a:t>“This is where most organizations land—things usually work, but there’s always some uncertainty. And that uncertainty is exactly where risk and inefficiency creep in.”</a:t>
            </a:r>
          </a:p>
          <a:p>
            <a:pPr>
              <a:spcBef>
                <a:spcPts val="300"/>
              </a:spcBef>
              <a:spcAft>
                <a:spcPts val="300"/>
              </a:spcAft>
            </a:pPr>
            <a:r>
              <a:rPr lang="en-US" sz="1000" b="1" dirty="0"/>
              <a:t>Not very confident: </a:t>
            </a:r>
            <a:r>
              <a:rPr lang="en-US" sz="1000" dirty="0"/>
              <a:t>“That lack of confidence shows up as double-checking, searching, and hesitation in the field. It’s not just inefficient—it directly impacts safety and reliability.”</a:t>
            </a:r>
          </a:p>
          <a:p>
            <a:pPr>
              <a:spcBef>
                <a:spcPts val="300"/>
              </a:spcBef>
              <a:spcAft>
                <a:spcPts val="300"/>
              </a:spcAft>
            </a:pPr>
            <a:r>
              <a:rPr lang="en-US" sz="1000" b="1" dirty="0"/>
              <a:t>Not confident at all: </a:t>
            </a:r>
            <a:r>
              <a:rPr lang="en-US" sz="1000" dirty="0"/>
              <a:t>“When there’s no confidence, there’s no clear system of record—just conflicting versions and manual workarounds. That’s a high-risk environment, but also a clear opportunity to fix it.”</a:t>
            </a:r>
          </a:p>
          <a:p>
            <a:pPr>
              <a:spcBef>
                <a:spcPts val="300"/>
              </a:spcBef>
              <a:spcAft>
                <a:spcPts val="300"/>
              </a:spcAft>
            </a:pPr>
            <a:r>
              <a:rPr lang="en-US" sz="1000" b="1" dirty="0"/>
              <a:t>Tie / mixed results: </a:t>
            </a:r>
            <a:r>
              <a:rPr lang="en-US" sz="1000" dirty="0"/>
              <a:t>“This tells us confidence isn’t consistent—and that’s the real problem. In industrial operations, trust in engineering information can’t vary—it has to be uniform and governed.”</a:t>
            </a:r>
          </a:p>
          <a:p>
            <a:pPr>
              <a:spcBef>
                <a:spcPts val="300"/>
              </a:spcBef>
              <a:spcAft>
                <a:spcPts val="300"/>
              </a:spcAft>
            </a:pPr>
            <a:r>
              <a:rPr lang="en-US" sz="1000" b="1" dirty="0"/>
              <a:t>Universal transition line: </a:t>
            </a:r>
            <a:r>
              <a:rPr lang="en-US" sz="1000" dirty="0"/>
              <a:t>“Ultimately, confidence comes from control—and control comes from a trusted system of record.”</a:t>
            </a:r>
          </a:p>
        </p:txBody>
      </p:sp>
      <p:sp>
        <p:nvSpPr>
          <p:cNvPr id="4" name="Slide Number Placeholder 3"/>
          <p:cNvSpPr>
            <a:spLocks noGrp="1"/>
          </p:cNvSpPr>
          <p:nvPr>
            <p:ph type="sldNum" sz="quarter" idx="5"/>
          </p:nvPr>
        </p:nvSpPr>
        <p:spPr/>
        <p:txBody>
          <a:bodyPr/>
          <a:lstStyle/>
          <a:p>
            <a:fld id="{4854BDEF-6E0B-449E-8316-6861B1B530A5}" type="slidenum">
              <a:rPr lang="en-US" smtClean="0"/>
              <a:t>8</a:t>
            </a:fld>
            <a:endParaRPr lang="en-US"/>
          </a:p>
        </p:txBody>
      </p:sp>
    </p:spTree>
    <p:extLst>
      <p:ext uri="{BB962C8B-B14F-4D97-AF65-F5344CB8AC3E}">
        <p14:creationId xmlns:p14="http://schemas.microsoft.com/office/powerpoint/2010/main" val="1536572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4BB9F-2AEE-C159-1C19-C75658053D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DD232C-AAAD-DCCF-43A3-F49356EC31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7FFCDF-53E3-33EE-9CDE-9130A41C9CF0}"/>
              </a:ext>
            </a:extLst>
          </p:cNvPr>
          <p:cNvSpPr>
            <a:spLocks noGrp="1"/>
          </p:cNvSpPr>
          <p:nvPr>
            <p:ph type="body" idx="1"/>
          </p:nvPr>
        </p:nvSpPr>
        <p:spPr/>
        <p:txBody>
          <a:bodyPr/>
          <a:lstStyle/>
          <a:p>
            <a:pPr>
              <a:spcBef>
                <a:spcPts val="600"/>
              </a:spcBef>
              <a:spcAft>
                <a:spcPts val="600"/>
              </a:spcAft>
            </a:pPr>
            <a:r>
              <a:rPr lang="en-US" sz="1000" dirty="0"/>
              <a:t>Facilities are not run by documents—they’re run by assets.</a:t>
            </a:r>
            <a:br>
              <a:rPr lang="en-US" sz="1000" dirty="0"/>
            </a:br>
            <a:r>
              <a:rPr lang="en-US" sz="1000" dirty="0"/>
              <a:t>But those assets depend on accurate, contextualized engineering information.</a:t>
            </a:r>
          </a:p>
          <a:p>
            <a:pPr>
              <a:spcBef>
                <a:spcPts val="600"/>
              </a:spcBef>
              <a:spcAft>
                <a:spcPts val="600"/>
              </a:spcAft>
            </a:pPr>
            <a:r>
              <a:rPr lang="en-US" sz="1000" dirty="0"/>
              <a:t>When drawings, models, and specifications are connected directly to equipment and systems, they become operationally meaningful. This is what enables maintenance teams to act quickly, operators to make informed decisions, and compliance teams to trust the data.</a:t>
            </a:r>
          </a:p>
          <a:p>
            <a:pPr marL="0" marR="0" lvl="0" indent="0" algn="l" defTabSz="914400" rtl="0" eaLnBrk="1" fontAlgn="auto" latinLnBrk="0" hangingPunct="1">
              <a:lnSpc>
                <a:spcPct val="100000"/>
              </a:lnSpc>
              <a:spcBef>
                <a:spcPts val="600"/>
              </a:spcBef>
              <a:spcAft>
                <a:spcPts val="600"/>
              </a:spcAft>
              <a:buClrTx/>
              <a:buSzTx/>
              <a:buFontTx/>
              <a:buNone/>
              <a:tabLst/>
              <a:defRPr/>
            </a:pPr>
            <a:r>
              <a:rPr lang="en-US" sz="1000" kern="1200" dirty="0">
                <a:solidFill>
                  <a:schemeClr val="bg2">
                    <a:lumMod val="50000"/>
                  </a:schemeClr>
                </a:solidFill>
                <a:latin typeface="+mn-lt"/>
                <a:ea typeface="+mn-ea"/>
                <a:cs typeface="+mn-cs"/>
              </a:rPr>
              <a:t>When information is connected to assets, it becomes operationally meaningful—not just stored content. </a:t>
            </a:r>
            <a:r>
              <a:rPr lang="en-US" sz="1000" dirty="0"/>
              <a:t>Without that connection, documents are just static files—not usable production intelligence.</a:t>
            </a:r>
          </a:p>
          <a:p>
            <a:endParaRPr lang="en-US" sz="1000" dirty="0"/>
          </a:p>
        </p:txBody>
      </p:sp>
      <p:sp>
        <p:nvSpPr>
          <p:cNvPr id="4" name="Slide Number Placeholder 3">
            <a:extLst>
              <a:ext uri="{FF2B5EF4-FFF2-40B4-BE49-F238E27FC236}">
                <a16:creationId xmlns:a16="http://schemas.microsoft.com/office/drawing/2014/main" id="{B7378807-340A-8F4B-380B-D353646CBE8C}"/>
              </a:ext>
            </a:extLst>
          </p:cNvPr>
          <p:cNvSpPr>
            <a:spLocks noGrp="1"/>
          </p:cNvSpPr>
          <p:nvPr>
            <p:ph type="sldNum" sz="quarter" idx="5"/>
          </p:nvPr>
        </p:nvSpPr>
        <p:spPr/>
        <p:txBody>
          <a:bodyPr/>
          <a:lstStyle/>
          <a:p>
            <a:fld id="{4854BDEF-6E0B-449E-8316-6861B1B530A5}" type="slidenum">
              <a:rPr lang="en-US" smtClean="0"/>
              <a:t>9</a:t>
            </a:fld>
            <a:endParaRPr lang="en-US"/>
          </a:p>
        </p:txBody>
      </p:sp>
    </p:spTree>
    <p:extLst>
      <p:ext uri="{BB962C8B-B14F-4D97-AF65-F5344CB8AC3E}">
        <p14:creationId xmlns:p14="http://schemas.microsoft.com/office/powerpoint/2010/main" val="18139026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descr="A black background with grey letters&#10;&#10;Description automatically generated">
            <a:extLst>
              <a:ext uri="{FF2B5EF4-FFF2-40B4-BE49-F238E27FC236}">
                <a16:creationId xmlns:a16="http://schemas.microsoft.com/office/drawing/2014/main" id="{9CB5F42E-DA82-ADAE-F85C-DF6F229535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9898" y="6086647"/>
            <a:ext cx="1197935" cy="382674"/>
          </a:xfrm>
          <a:prstGeom prst="rect">
            <a:avLst/>
          </a:prstGeom>
        </p:spPr>
      </p:pic>
      <p:pic>
        <p:nvPicPr>
          <p:cNvPr id="7" name="Picture 6" descr="A logo with white text&#10;&#10;Description automatically generated">
            <a:extLst>
              <a:ext uri="{FF2B5EF4-FFF2-40B4-BE49-F238E27FC236}">
                <a16:creationId xmlns:a16="http://schemas.microsoft.com/office/drawing/2014/main" id="{B154F9DF-7AE9-7B0E-D7A5-D49B4176D9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90667" y="128789"/>
            <a:ext cx="1708150" cy="833900"/>
          </a:xfrm>
          <a:prstGeom prst="rect">
            <a:avLst/>
          </a:prstGeom>
        </p:spPr>
      </p:pic>
      <p:pic>
        <p:nvPicPr>
          <p:cNvPr id="2" name="Picture 1">
            <a:extLst>
              <a:ext uri="{FF2B5EF4-FFF2-40B4-BE49-F238E27FC236}">
                <a16:creationId xmlns:a16="http://schemas.microsoft.com/office/drawing/2014/main" id="{E119F160-C609-5878-1E16-B8C45E18383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33685595-75AD-D368-21C7-64CFDFDEC81F}"/>
              </a:ext>
            </a:extLst>
          </p:cNvPr>
          <p:cNvSpPr>
            <a:spLocks noGrp="1"/>
          </p:cNvSpPr>
          <p:nvPr>
            <p:ph type="ctrTitle" hasCustomPrompt="1"/>
          </p:nvPr>
        </p:nvSpPr>
        <p:spPr>
          <a:xfrm>
            <a:off x="1524000" y="1122363"/>
            <a:ext cx="9144000" cy="2387600"/>
          </a:xfrm>
          <a:prstGeom prst="rect">
            <a:avLst/>
          </a:prstGeom>
        </p:spPr>
        <p:txBody>
          <a:bodyPr anchor="b"/>
          <a:lstStyle>
            <a:lvl1pPr algn="ctr">
              <a:lnSpc>
                <a:spcPct val="100000"/>
              </a:lnSpc>
              <a:defRPr sz="6000">
                <a:solidFill>
                  <a:schemeClr val="bg1"/>
                </a:solidFill>
                <a:latin typeface="Poppins" panose="00000500000000000000" pitchFamily="2" charset="0"/>
                <a:cs typeface="Poppins" panose="00000500000000000000" pitchFamily="2" charset="0"/>
              </a:defRPr>
            </a:lvl1pPr>
          </a:lstStyle>
          <a:p>
            <a:r>
              <a:rPr lang="en-US" dirty="0"/>
              <a:t>Title</a:t>
            </a:r>
          </a:p>
        </p:txBody>
      </p:sp>
      <p:sp>
        <p:nvSpPr>
          <p:cNvPr id="12" name="Subtitle 2">
            <a:extLst>
              <a:ext uri="{FF2B5EF4-FFF2-40B4-BE49-F238E27FC236}">
                <a16:creationId xmlns:a16="http://schemas.microsoft.com/office/drawing/2014/main" id="{84084B81-EE02-E3F0-401E-BE9C8234F3BF}"/>
              </a:ext>
            </a:extLst>
          </p:cNvPr>
          <p:cNvSpPr>
            <a:spLocks noGrp="1"/>
          </p:cNvSpPr>
          <p:nvPr>
            <p:ph type="subTitle" idx="1" hasCustomPrompt="1"/>
          </p:nvPr>
        </p:nvSpPr>
        <p:spPr>
          <a:xfrm>
            <a:off x="1524000" y="3602038"/>
            <a:ext cx="9144000" cy="1655762"/>
          </a:xfrm>
          <a:prstGeom prst="rect">
            <a:avLst/>
          </a:prstGeom>
        </p:spPr>
        <p:txBody>
          <a:bodyPr>
            <a:normAutofit/>
          </a:bodyPr>
          <a:lstStyle>
            <a:lvl1pPr marL="0" indent="0" algn="ctr">
              <a:lnSpc>
                <a:spcPct val="100000"/>
              </a:lnSpc>
              <a:spcBef>
                <a:spcPts val="0"/>
              </a:spcBef>
              <a:buNone/>
              <a:defRPr sz="2400">
                <a:solidFill>
                  <a:schemeClr val="bg1"/>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Paragraph Copy</a:t>
            </a:r>
          </a:p>
        </p:txBody>
      </p:sp>
      <p:pic>
        <p:nvPicPr>
          <p:cNvPr id="4" name="Picture 3" descr="A logo with white text&#10;&#10;Description automatically generated">
            <a:extLst>
              <a:ext uri="{FF2B5EF4-FFF2-40B4-BE49-F238E27FC236}">
                <a16:creationId xmlns:a16="http://schemas.microsoft.com/office/drawing/2014/main" id="{674F7832-5F53-EE67-9396-CEF2B4517AF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83560" y="5878082"/>
            <a:ext cx="1634460" cy="7979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82870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Body Slide">
    <p:spTree>
      <p:nvGrpSpPr>
        <p:cNvPr id="1" name=""/>
        <p:cNvGrpSpPr/>
        <p:nvPr/>
      </p:nvGrpSpPr>
      <p:grpSpPr>
        <a:xfrm>
          <a:off x="0" y="0"/>
          <a:ext cx="0" cy="0"/>
          <a:chOff x="0" y="0"/>
          <a:chExt cx="0" cy="0"/>
        </a:xfrm>
      </p:grpSpPr>
      <p:pic>
        <p:nvPicPr>
          <p:cNvPr id="16" name="Picture 15" descr="A blue and white background&#10;&#10;Description automatically generated">
            <a:extLst>
              <a:ext uri="{FF2B5EF4-FFF2-40B4-BE49-F238E27FC236}">
                <a16:creationId xmlns:a16="http://schemas.microsoft.com/office/drawing/2014/main" id="{0599F6BB-B33E-DEE8-45C4-F3C27A05A03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2957" y="-15498"/>
            <a:ext cx="12469253" cy="7020732"/>
          </a:xfrm>
          <a:prstGeom prst="rect">
            <a:avLst/>
          </a:prstGeom>
        </p:spPr>
      </p:pic>
      <p:sp>
        <p:nvSpPr>
          <p:cNvPr id="19" name="Picture Placeholder 18">
            <a:extLst>
              <a:ext uri="{FF2B5EF4-FFF2-40B4-BE49-F238E27FC236}">
                <a16:creationId xmlns:a16="http://schemas.microsoft.com/office/drawing/2014/main" id="{2C417E7B-A60C-E6A8-E048-D171748C33DB}"/>
              </a:ext>
            </a:extLst>
          </p:cNvPr>
          <p:cNvSpPr>
            <a:spLocks noGrp="1"/>
          </p:cNvSpPr>
          <p:nvPr>
            <p:ph type="pic" sz="quarter" idx="12"/>
          </p:nvPr>
        </p:nvSpPr>
        <p:spPr>
          <a:xfrm>
            <a:off x="7171543" y="481667"/>
            <a:ext cx="4664075" cy="5377595"/>
          </a:xfrm>
          <a:prstGeom prst="rect">
            <a:avLst/>
          </a:prstGeom>
        </p:spPr>
        <p:txBody>
          <a:bodyPr/>
          <a:lstStyle>
            <a:lvl1pPr marL="0" indent="0" algn="ctr">
              <a:buNone/>
              <a:defRPr/>
            </a:lvl1pPr>
          </a:lstStyle>
          <a:p>
            <a:endParaRPr lang="en-US"/>
          </a:p>
        </p:txBody>
      </p:sp>
      <p:pic>
        <p:nvPicPr>
          <p:cNvPr id="6" name="Picture 5" descr="A logo with white text&#10;&#10;Description automatically generated">
            <a:extLst>
              <a:ext uri="{FF2B5EF4-FFF2-40B4-BE49-F238E27FC236}">
                <a16:creationId xmlns:a16="http://schemas.microsoft.com/office/drawing/2014/main" id="{9DB41794-4B5A-9E30-4D08-F7315DD98F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83560" y="5878082"/>
            <a:ext cx="1634460" cy="797926"/>
          </a:xfrm>
          <a:prstGeom prst="rect">
            <a:avLst/>
          </a:prstGeom>
          <a:effectLst>
            <a:outerShdw blurRad="50800" dist="38100" dir="2700000" algn="tl" rotWithShape="0">
              <a:prstClr val="black">
                <a:alpha val="40000"/>
              </a:prstClr>
            </a:outerShdw>
          </a:effectLst>
        </p:spPr>
      </p:pic>
      <p:sp>
        <p:nvSpPr>
          <p:cNvPr id="4" name="Text Placeholder 11">
            <a:extLst>
              <a:ext uri="{FF2B5EF4-FFF2-40B4-BE49-F238E27FC236}">
                <a16:creationId xmlns:a16="http://schemas.microsoft.com/office/drawing/2014/main" id="{3C1AA297-AE24-FA6F-62D5-007EF575DD33}"/>
              </a:ext>
            </a:extLst>
          </p:cNvPr>
          <p:cNvSpPr>
            <a:spLocks noGrp="1"/>
          </p:cNvSpPr>
          <p:nvPr>
            <p:ph type="body" sz="quarter" idx="10" hasCustomPrompt="1"/>
          </p:nvPr>
        </p:nvSpPr>
        <p:spPr>
          <a:xfrm>
            <a:off x="614516" y="660309"/>
            <a:ext cx="5481484" cy="708084"/>
          </a:xfrm>
          <a:prstGeom prst="rect">
            <a:avLst/>
          </a:prstGeom>
        </p:spPr>
        <p:txBody>
          <a:bodyPr>
            <a:normAutofit/>
          </a:bodyPr>
          <a:lstStyle>
            <a:lvl1pPr marL="0" indent="0" algn="l">
              <a:lnSpc>
                <a:spcPct val="100000"/>
              </a:lnSpc>
              <a:spcBef>
                <a:spcPts val="0"/>
              </a:spcBef>
              <a:buFontTx/>
              <a:buNone/>
              <a:defRPr sz="3600" b="1">
                <a:solidFill>
                  <a:srgbClr val="1E63AF"/>
                </a:solidFill>
                <a:latin typeface="Poppins" panose="00000500000000000000" pitchFamily="2" charset="0"/>
                <a:cs typeface="Poppins" panose="00000500000000000000" pitchFamily="2" charset="0"/>
              </a:defRPr>
            </a:lvl1pPr>
          </a:lstStyle>
          <a:p>
            <a:pPr lvl="0"/>
            <a:r>
              <a:rPr lang="en-US" dirty="0"/>
              <a:t>Title</a:t>
            </a:r>
          </a:p>
        </p:txBody>
      </p:sp>
      <p:sp>
        <p:nvSpPr>
          <p:cNvPr id="5" name="Text Placeholder 5">
            <a:extLst>
              <a:ext uri="{FF2B5EF4-FFF2-40B4-BE49-F238E27FC236}">
                <a16:creationId xmlns:a16="http://schemas.microsoft.com/office/drawing/2014/main" id="{9DB5729C-A1A3-A1A1-F8AE-0DB2E88557E7}"/>
              </a:ext>
            </a:extLst>
          </p:cNvPr>
          <p:cNvSpPr>
            <a:spLocks noGrp="1"/>
          </p:cNvSpPr>
          <p:nvPr>
            <p:ph type="body" sz="quarter" idx="11" hasCustomPrompt="1"/>
          </p:nvPr>
        </p:nvSpPr>
        <p:spPr>
          <a:xfrm>
            <a:off x="614516" y="1571348"/>
            <a:ext cx="5481484" cy="4287914"/>
          </a:xfrm>
          <a:prstGeom prst="rect">
            <a:avLst/>
          </a:prstGeom>
        </p:spPr>
        <p:txBody>
          <a:bodyPr>
            <a:normAutofit/>
          </a:bodyPr>
          <a:lstStyle>
            <a:lvl1pPr>
              <a:lnSpc>
                <a:spcPct val="100000"/>
              </a:lnSpc>
              <a:defRPr sz="2400">
                <a:ln>
                  <a:noFill/>
                </a:ln>
                <a:solidFill>
                  <a:srgbClr val="3E3E3E"/>
                </a:solidFill>
                <a:latin typeface="Poppins" panose="00000500000000000000" pitchFamily="2" charset="0"/>
                <a:cs typeface="Poppins" panose="00000500000000000000" pitchFamily="2" charset="0"/>
              </a:defRPr>
            </a:lvl1pPr>
            <a:lvl2pPr>
              <a:lnSpc>
                <a:spcPct val="100000"/>
              </a:lnSpc>
              <a:defRPr sz="2000">
                <a:ln>
                  <a:noFill/>
                </a:ln>
                <a:solidFill>
                  <a:srgbClr val="3E3E3E"/>
                </a:solidFill>
                <a:latin typeface="Poppins" panose="00000500000000000000" pitchFamily="2" charset="0"/>
                <a:cs typeface="Poppins" panose="00000500000000000000" pitchFamily="2" charset="0"/>
              </a:defRPr>
            </a:lvl2pPr>
            <a:lvl3pPr>
              <a:lnSpc>
                <a:spcPct val="100000"/>
              </a:lnSpc>
              <a:defRPr sz="1800">
                <a:ln>
                  <a:noFill/>
                </a:ln>
                <a:solidFill>
                  <a:srgbClr val="3E3E3E"/>
                </a:solidFill>
                <a:latin typeface="Poppins" panose="00000500000000000000" pitchFamily="2" charset="0"/>
                <a:cs typeface="Poppins" panose="00000500000000000000" pitchFamily="2" charset="0"/>
              </a:defRPr>
            </a:lvl3pPr>
            <a:lvl4pPr>
              <a:lnSpc>
                <a:spcPct val="100000"/>
              </a:lnSpc>
              <a:defRPr sz="1600">
                <a:ln>
                  <a:noFill/>
                </a:ln>
                <a:solidFill>
                  <a:srgbClr val="3E3E3E"/>
                </a:solidFill>
                <a:latin typeface="Poppins" panose="00000500000000000000" pitchFamily="2" charset="0"/>
                <a:cs typeface="Poppins" panose="00000500000000000000" pitchFamily="2" charset="0"/>
              </a:defRPr>
            </a:lvl4pPr>
            <a:lvl5pPr>
              <a:lnSpc>
                <a:spcPct val="100000"/>
              </a:lnSpc>
              <a:defRPr sz="1600">
                <a:ln>
                  <a:noFill/>
                </a:ln>
                <a:solidFill>
                  <a:srgbClr val="3E3E3E"/>
                </a:solidFill>
                <a:latin typeface="Poppins" panose="00000500000000000000" pitchFamily="2" charset="0"/>
                <a:cs typeface="Poppins" panose="00000500000000000000" pitchFamily="2" charset="0"/>
              </a:defRPr>
            </a:lvl5pPr>
          </a:lstStyle>
          <a:p>
            <a:r>
              <a:rPr lang="en-US" dirty="0"/>
              <a:t>Paragraph Copy</a:t>
            </a:r>
            <a:endParaRPr lang="en-CA"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087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Body Slide">
    <p:spTree>
      <p:nvGrpSpPr>
        <p:cNvPr id="1" name=""/>
        <p:cNvGrpSpPr/>
        <p:nvPr/>
      </p:nvGrpSpPr>
      <p:grpSpPr>
        <a:xfrm>
          <a:off x="0" y="0"/>
          <a:ext cx="0" cy="0"/>
          <a:chOff x="0" y="0"/>
          <a:chExt cx="0" cy="0"/>
        </a:xfrm>
      </p:grpSpPr>
      <p:pic>
        <p:nvPicPr>
          <p:cNvPr id="16" name="Picture 15" descr="A blue and white background&#10;&#10;Description automatically generated">
            <a:extLst>
              <a:ext uri="{FF2B5EF4-FFF2-40B4-BE49-F238E27FC236}">
                <a16:creationId xmlns:a16="http://schemas.microsoft.com/office/drawing/2014/main" id="{0599F6BB-B33E-DEE8-45C4-F3C27A05A03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2957" y="-15498"/>
            <a:ext cx="12469253" cy="7020732"/>
          </a:xfrm>
          <a:prstGeom prst="rect">
            <a:avLst/>
          </a:prstGeom>
        </p:spPr>
      </p:pic>
      <p:sp>
        <p:nvSpPr>
          <p:cNvPr id="19" name="Picture Placeholder 18">
            <a:extLst>
              <a:ext uri="{FF2B5EF4-FFF2-40B4-BE49-F238E27FC236}">
                <a16:creationId xmlns:a16="http://schemas.microsoft.com/office/drawing/2014/main" id="{2C417E7B-A60C-E6A8-E048-D171748C33DB}"/>
              </a:ext>
            </a:extLst>
          </p:cNvPr>
          <p:cNvSpPr>
            <a:spLocks noGrp="1"/>
          </p:cNvSpPr>
          <p:nvPr>
            <p:ph type="pic" sz="quarter" idx="12"/>
          </p:nvPr>
        </p:nvSpPr>
        <p:spPr>
          <a:xfrm>
            <a:off x="7171543" y="481667"/>
            <a:ext cx="4664075" cy="5522549"/>
          </a:xfrm>
          <a:prstGeom prst="ellipse">
            <a:avLst/>
          </a:prstGeom>
        </p:spPr>
        <p:txBody>
          <a:bodyPr/>
          <a:lstStyle>
            <a:lvl1pPr marL="0" indent="0" algn="ctr">
              <a:buNone/>
              <a:defRPr/>
            </a:lvl1pPr>
          </a:lstStyle>
          <a:p>
            <a:endParaRPr lang="en-US"/>
          </a:p>
        </p:txBody>
      </p:sp>
      <p:pic>
        <p:nvPicPr>
          <p:cNvPr id="4" name="Picture 3" descr="A logo with white text&#10;&#10;Description automatically generated">
            <a:extLst>
              <a:ext uri="{FF2B5EF4-FFF2-40B4-BE49-F238E27FC236}">
                <a16:creationId xmlns:a16="http://schemas.microsoft.com/office/drawing/2014/main" id="{FEA1F821-0DEC-9838-7317-FB2AE2601A4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83560" y="5878082"/>
            <a:ext cx="1634460" cy="797926"/>
          </a:xfrm>
          <a:prstGeom prst="rect">
            <a:avLst/>
          </a:prstGeom>
          <a:effectLst>
            <a:outerShdw blurRad="50800" dist="38100" dir="2700000" algn="tl" rotWithShape="0">
              <a:prstClr val="black">
                <a:alpha val="40000"/>
              </a:prstClr>
            </a:outerShdw>
          </a:effectLst>
        </p:spPr>
      </p:pic>
      <p:sp>
        <p:nvSpPr>
          <p:cNvPr id="5" name="Text Placeholder 11">
            <a:extLst>
              <a:ext uri="{FF2B5EF4-FFF2-40B4-BE49-F238E27FC236}">
                <a16:creationId xmlns:a16="http://schemas.microsoft.com/office/drawing/2014/main" id="{A164A098-320C-0522-5A61-9444A71DD50A}"/>
              </a:ext>
            </a:extLst>
          </p:cNvPr>
          <p:cNvSpPr>
            <a:spLocks noGrp="1"/>
          </p:cNvSpPr>
          <p:nvPr>
            <p:ph type="body" sz="quarter" idx="10" hasCustomPrompt="1"/>
          </p:nvPr>
        </p:nvSpPr>
        <p:spPr>
          <a:xfrm>
            <a:off x="614516" y="660309"/>
            <a:ext cx="5481484" cy="708084"/>
          </a:xfrm>
          <a:prstGeom prst="rect">
            <a:avLst/>
          </a:prstGeom>
        </p:spPr>
        <p:txBody>
          <a:bodyPr>
            <a:normAutofit/>
          </a:bodyPr>
          <a:lstStyle>
            <a:lvl1pPr marL="0" indent="0" algn="l">
              <a:lnSpc>
                <a:spcPct val="100000"/>
              </a:lnSpc>
              <a:spcBef>
                <a:spcPts val="0"/>
              </a:spcBef>
              <a:buFontTx/>
              <a:buNone/>
              <a:defRPr sz="3600" b="1">
                <a:solidFill>
                  <a:srgbClr val="1E63AF"/>
                </a:solidFill>
                <a:latin typeface="Poppins" panose="00000500000000000000" pitchFamily="2" charset="0"/>
                <a:cs typeface="Poppins" panose="00000500000000000000" pitchFamily="2" charset="0"/>
              </a:defRPr>
            </a:lvl1pPr>
          </a:lstStyle>
          <a:p>
            <a:pPr lvl="0"/>
            <a:r>
              <a:rPr lang="en-US" dirty="0"/>
              <a:t>Title</a:t>
            </a:r>
          </a:p>
        </p:txBody>
      </p:sp>
      <p:sp>
        <p:nvSpPr>
          <p:cNvPr id="6" name="Text Placeholder 5">
            <a:extLst>
              <a:ext uri="{FF2B5EF4-FFF2-40B4-BE49-F238E27FC236}">
                <a16:creationId xmlns:a16="http://schemas.microsoft.com/office/drawing/2014/main" id="{8B15B145-9E10-A68B-10AE-1106150FB576}"/>
              </a:ext>
            </a:extLst>
          </p:cNvPr>
          <p:cNvSpPr>
            <a:spLocks noGrp="1"/>
          </p:cNvSpPr>
          <p:nvPr>
            <p:ph type="body" sz="quarter" idx="11" hasCustomPrompt="1"/>
          </p:nvPr>
        </p:nvSpPr>
        <p:spPr>
          <a:xfrm>
            <a:off x="614516" y="1571348"/>
            <a:ext cx="5481484" cy="4287914"/>
          </a:xfrm>
          <a:prstGeom prst="rect">
            <a:avLst/>
          </a:prstGeom>
        </p:spPr>
        <p:txBody>
          <a:bodyPr>
            <a:normAutofit/>
          </a:bodyPr>
          <a:lstStyle>
            <a:lvl1pPr>
              <a:lnSpc>
                <a:spcPct val="100000"/>
              </a:lnSpc>
              <a:defRPr sz="2400">
                <a:ln>
                  <a:noFill/>
                </a:ln>
                <a:solidFill>
                  <a:srgbClr val="3E3E3E"/>
                </a:solidFill>
                <a:latin typeface="Poppins" panose="00000500000000000000" pitchFamily="2" charset="0"/>
                <a:cs typeface="Poppins" panose="00000500000000000000" pitchFamily="2" charset="0"/>
              </a:defRPr>
            </a:lvl1pPr>
            <a:lvl2pPr>
              <a:lnSpc>
                <a:spcPct val="100000"/>
              </a:lnSpc>
              <a:defRPr sz="2000">
                <a:ln>
                  <a:noFill/>
                </a:ln>
                <a:solidFill>
                  <a:srgbClr val="3E3E3E"/>
                </a:solidFill>
                <a:latin typeface="Poppins" panose="00000500000000000000" pitchFamily="2" charset="0"/>
                <a:cs typeface="Poppins" panose="00000500000000000000" pitchFamily="2" charset="0"/>
              </a:defRPr>
            </a:lvl2pPr>
            <a:lvl3pPr>
              <a:lnSpc>
                <a:spcPct val="100000"/>
              </a:lnSpc>
              <a:defRPr sz="1800">
                <a:ln>
                  <a:noFill/>
                </a:ln>
                <a:solidFill>
                  <a:srgbClr val="3E3E3E"/>
                </a:solidFill>
                <a:latin typeface="Poppins" panose="00000500000000000000" pitchFamily="2" charset="0"/>
                <a:cs typeface="Poppins" panose="00000500000000000000" pitchFamily="2" charset="0"/>
              </a:defRPr>
            </a:lvl3pPr>
            <a:lvl4pPr>
              <a:lnSpc>
                <a:spcPct val="100000"/>
              </a:lnSpc>
              <a:defRPr sz="1600">
                <a:ln>
                  <a:noFill/>
                </a:ln>
                <a:solidFill>
                  <a:srgbClr val="3E3E3E"/>
                </a:solidFill>
                <a:latin typeface="Poppins" panose="00000500000000000000" pitchFamily="2" charset="0"/>
                <a:cs typeface="Poppins" panose="00000500000000000000" pitchFamily="2" charset="0"/>
              </a:defRPr>
            </a:lvl4pPr>
            <a:lvl5pPr>
              <a:lnSpc>
                <a:spcPct val="100000"/>
              </a:lnSpc>
              <a:defRPr sz="1600">
                <a:ln>
                  <a:noFill/>
                </a:ln>
                <a:solidFill>
                  <a:srgbClr val="3E3E3E"/>
                </a:solidFill>
                <a:latin typeface="Poppins" panose="00000500000000000000" pitchFamily="2" charset="0"/>
                <a:cs typeface="Poppins" panose="00000500000000000000" pitchFamily="2" charset="0"/>
              </a:defRPr>
            </a:lvl5pPr>
          </a:lstStyle>
          <a:p>
            <a:r>
              <a:rPr lang="en-US" dirty="0"/>
              <a:t>Paragraph Copy</a:t>
            </a:r>
            <a:endParaRPr lang="en-CA"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6903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Body Slide">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61AAA0CF-1983-A59E-448A-FF53558387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996" y="-24090"/>
            <a:ext cx="12305654" cy="6928618"/>
          </a:xfrm>
          <a:prstGeom prst="rect">
            <a:avLst/>
          </a:prstGeom>
        </p:spPr>
      </p:pic>
      <p:sp>
        <p:nvSpPr>
          <p:cNvPr id="6" name="Picture Placeholder 18">
            <a:extLst>
              <a:ext uri="{FF2B5EF4-FFF2-40B4-BE49-F238E27FC236}">
                <a16:creationId xmlns:a16="http://schemas.microsoft.com/office/drawing/2014/main" id="{2D1C72FC-2569-0D5E-AB4A-76F8195F78BE}"/>
              </a:ext>
            </a:extLst>
          </p:cNvPr>
          <p:cNvSpPr>
            <a:spLocks noGrp="1"/>
          </p:cNvSpPr>
          <p:nvPr>
            <p:ph type="pic" sz="quarter" idx="12"/>
          </p:nvPr>
        </p:nvSpPr>
        <p:spPr>
          <a:xfrm>
            <a:off x="512660" y="391598"/>
            <a:ext cx="4664075" cy="6074804"/>
          </a:xfrm>
          <a:prstGeom prst="rect">
            <a:avLst/>
          </a:prstGeom>
        </p:spPr>
        <p:txBody>
          <a:bodyPr/>
          <a:lstStyle>
            <a:lvl1pPr marL="0" indent="0">
              <a:buNone/>
              <a:defRPr/>
            </a:lvl1pPr>
          </a:lstStyle>
          <a:p>
            <a:endParaRPr lang="en-US"/>
          </a:p>
        </p:txBody>
      </p:sp>
      <p:pic>
        <p:nvPicPr>
          <p:cNvPr id="7" name="Picture 6" descr="A black background with grey letters&#10;&#10;Description automatically generated">
            <a:extLst>
              <a:ext uri="{FF2B5EF4-FFF2-40B4-BE49-F238E27FC236}">
                <a16:creationId xmlns:a16="http://schemas.microsoft.com/office/drawing/2014/main" id="{6B2E9820-B1BE-0B24-A865-A3F4DA29F39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9898" y="6086647"/>
            <a:ext cx="1197935" cy="382674"/>
          </a:xfrm>
          <a:prstGeom prst="rect">
            <a:avLst/>
          </a:prstGeom>
        </p:spPr>
      </p:pic>
      <p:sp>
        <p:nvSpPr>
          <p:cNvPr id="5" name="Text Placeholder 11">
            <a:extLst>
              <a:ext uri="{FF2B5EF4-FFF2-40B4-BE49-F238E27FC236}">
                <a16:creationId xmlns:a16="http://schemas.microsoft.com/office/drawing/2014/main" id="{E6C06ACD-726B-1CB9-EFF1-9A9E9427B9EC}"/>
              </a:ext>
            </a:extLst>
          </p:cNvPr>
          <p:cNvSpPr>
            <a:spLocks noGrp="1"/>
          </p:cNvSpPr>
          <p:nvPr>
            <p:ph type="body" sz="quarter" idx="10" hasCustomPrompt="1"/>
          </p:nvPr>
        </p:nvSpPr>
        <p:spPr>
          <a:xfrm>
            <a:off x="6416349" y="650784"/>
            <a:ext cx="5481484" cy="708084"/>
          </a:xfrm>
          <a:prstGeom prst="rect">
            <a:avLst/>
          </a:prstGeom>
        </p:spPr>
        <p:txBody>
          <a:bodyPr>
            <a:normAutofit/>
          </a:bodyPr>
          <a:lstStyle>
            <a:lvl1pPr marL="0" indent="0" algn="l">
              <a:lnSpc>
                <a:spcPct val="100000"/>
              </a:lnSpc>
              <a:spcBef>
                <a:spcPts val="0"/>
              </a:spcBef>
              <a:buFontTx/>
              <a:buNone/>
              <a:defRPr sz="3600" b="1">
                <a:solidFill>
                  <a:srgbClr val="1E63AF"/>
                </a:solidFill>
                <a:latin typeface="Poppins" panose="00000500000000000000" pitchFamily="2" charset="0"/>
                <a:cs typeface="Poppins" panose="00000500000000000000" pitchFamily="2" charset="0"/>
              </a:defRPr>
            </a:lvl1pPr>
          </a:lstStyle>
          <a:p>
            <a:pPr lvl="0"/>
            <a:r>
              <a:rPr lang="en-US" dirty="0"/>
              <a:t>Title</a:t>
            </a:r>
          </a:p>
        </p:txBody>
      </p:sp>
      <p:sp>
        <p:nvSpPr>
          <p:cNvPr id="8" name="Text Placeholder 5">
            <a:extLst>
              <a:ext uri="{FF2B5EF4-FFF2-40B4-BE49-F238E27FC236}">
                <a16:creationId xmlns:a16="http://schemas.microsoft.com/office/drawing/2014/main" id="{1C5D26F6-685C-F0F1-68FF-9304929B648C}"/>
              </a:ext>
            </a:extLst>
          </p:cNvPr>
          <p:cNvSpPr>
            <a:spLocks noGrp="1"/>
          </p:cNvSpPr>
          <p:nvPr>
            <p:ph type="body" sz="quarter" idx="11" hasCustomPrompt="1"/>
          </p:nvPr>
        </p:nvSpPr>
        <p:spPr>
          <a:xfrm>
            <a:off x="6416349" y="1561823"/>
            <a:ext cx="5481484" cy="4287914"/>
          </a:xfrm>
          <a:prstGeom prst="rect">
            <a:avLst/>
          </a:prstGeom>
        </p:spPr>
        <p:txBody>
          <a:bodyPr>
            <a:normAutofit/>
          </a:bodyPr>
          <a:lstStyle>
            <a:lvl1pPr>
              <a:lnSpc>
                <a:spcPct val="100000"/>
              </a:lnSpc>
              <a:defRPr sz="2400">
                <a:ln>
                  <a:noFill/>
                </a:ln>
                <a:solidFill>
                  <a:srgbClr val="3E3E3E"/>
                </a:solidFill>
                <a:latin typeface="Poppins" panose="00000500000000000000" pitchFamily="2" charset="0"/>
                <a:cs typeface="Poppins" panose="00000500000000000000" pitchFamily="2" charset="0"/>
              </a:defRPr>
            </a:lvl1pPr>
            <a:lvl2pPr>
              <a:lnSpc>
                <a:spcPct val="100000"/>
              </a:lnSpc>
              <a:defRPr sz="2000">
                <a:ln>
                  <a:noFill/>
                </a:ln>
                <a:solidFill>
                  <a:srgbClr val="3E3E3E"/>
                </a:solidFill>
                <a:latin typeface="Poppins" panose="00000500000000000000" pitchFamily="2" charset="0"/>
                <a:cs typeface="Poppins" panose="00000500000000000000" pitchFamily="2" charset="0"/>
              </a:defRPr>
            </a:lvl2pPr>
            <a:lvl3pPr>
              <a:lnSpc>
                <a:spcPct val="100000"/>
              </a:lnSpc>
              <a:defRPr sz="1800">
                <a:ln>
                  <a:noFill/>
                </a:ln>
                <a:solidFill>
                  <a:srgbClr val="3E3E3E"/>
                </a:solidFill>
                <a:latin typeface="Poppins" panose="00000500000000000000" pitchFamily="2" charset="0"/>
                <a:cs typeface="Poppins" panose="00000500000000000000" pitchFamily="2" charset="0"/>
              </a:defRPr>
            </a:lvl3pPr>
            <a:lvl4pPr>
              <a:lnSpc>
                <a:spcPct val="100000"/>
              </a:lnSpc>
              <a:defRPr sz="1600">
                <a:ln>
                  <a:noFill/>
                </a:ln>
                <a:solidFill>
                  <a:srgbClr val="3E3E3E"/>
                </a:solidFill>
                <a:latin typeface="Poppins" panose="00000500000000000000" pitchFamily="2" charset="0"/>
                <a:cs typeface="Poppins" panose="00000500000000000000" pitchFamily="2" charset="0"/>
              </a:defRPr>
            </a:lvl4pPr>
            <a:lvl5pPr>
              <a:lnSpc>
                <a:spcPct val="100000"/>
              </a:lnSpc>
              <a:defRPr sz="1600">
                <a:ln>
                  <a:noFill/>
                </a:ln>
                <a:solidFill>
                  <a:srgbClr val="3E3E3E"/>
                </a:solidFill>
                <a:latin typeface="Poppins" panose="00000500000000000000" pitchFamily="2" charset="0"/>
                <a:cs typeface="Poppins" panose="00000500000000000000" pitchFamily="2" charset="0"/>
              </a:defRPr>
            </a:lvl5pPr>
          </a:lstStyle>
          <a:p>
            <a:r>
              <a:rPr lang="en-US" dirty="0"/>
              <a:t>Paragraph Copy</a:t>
            </a:r>
            <a:endParaRPr lang="en-CA"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00586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Body Slide">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61AAA0CF-1983-A59E-448A-FF53558387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0996" y="-24090"/>
            <a:ext cx="12305654" cy="6928618"/>
          </a:xfrm>
          <a:prstGeom prst="rect">
            <a:avLst/>
          </a:prstGeom>
        </p:spPr>
      </p:pic>
      <p:sp>
        <p:nvSpPr>
          <p:cNvPr id="4" name="Picture Placeholder 18">
            <a:extLst>
              <a:ext uri="{FF2B5EF4-FFF2-40B4-BE49-F238E27FC236}">
                <a16:creationId xmlns:a16="http://schemas.microsoft.com/office/drawing/2014/main" id="{D0F03740-BE6C-008E-25E4-69F5062458E3}"/>
              </a:ext>
            </a:extLst>
          </p:cNvPr>
          <p:cNvSpPr>
            <a:spLocks noGrp="1"/>
          </p:cNvSpPr>
          <p:nvPr>
            <p:ph type="pic" sz="quarter" idx="12"/>
          </p:nvPr>
        </p:nvSpPr>
        <p:spPr>
          <a:xfrm>
            <a:off x="637896" y="738841"/>
            <a:ext cx="4664075" cy="5522549"/>
          </a:xfrm>
          <a:prstGeom prst="ellipse">
            <a:avLst/>
          </a:prstGeom>
        </p:spPr>
        <p:txBody>
          <a:bodyPr/>
          <a:lstStyle>
            <a:lvl1pPr marL="0" indent="0">
              <a:buNone/>
              <a:defRPr/>
            </a:lvl1pPr>
          </a:lstStyle>
          <a:p>
            <a:endParaRPr lang="en-US"/>
          </a:p>
        </p:txBody>
      </p:sp>
      <p:pic>
        <p:nvPicPr>
          <p:cNvPr id="7" name="Picture 6" descr="A black background with grey letters&#10;&#10;Description automatically generated">
            <a:extLst>
              <a:ext uri="{FF2B5EF4-FFF2-40B4-BE49-F238E27FC236}">
                <a16:creationId xmlns:a16="http://schemas.microsoft.com/office/drawing/2014/main" id="{5D39967B-E649-1288-1F5B-DA1EDB4315A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9898" y="6086647"/>
            <a:ext cx="1197935" cy="382674"/>
          </a:xfrm>
          <a:prstGeom prst="rect">
            <a:avLst/>
          </a:prstGeom>
        </p:spPr>
      </p:pic>
      <p:sp>
        <p:nvSpPr>
          <p:cNvPr id="5" name="Text Placeholder 11">
            <a:extLst>
              <a:ext uri="{FF2B5EF4-FFF2-40B4-BE49-F238E27FC236}">
                <a16:creationId xmlns:a16="http://schemas.microsoft.com/office/drawing/2014/main" id="{EC8B2FAB-4412-9FBA-2174-973F2691B789}"/>
              </a:ext>
            </a:extLst>
          </p:cNvPr>
          <p:cNvSpPr>
            <a:spLocks noGrp="1"/>
          </p:cNvSpPr>
          <p:nvPr>
            <p:ph type="body" sz="quarter" idx="10" hasCustomPrompt="1"/>
          </p:nvPr>
        </p:nvSpPr>
        <p:spPr>
          <a:xfrm>
            <a:off x="6416349" y="650784"/>
            <a:ext cx="5481484" cy="708084"/>
          </a:xfrm>
          <a:prstGeom prst="rect">
            <a:avLst/>
          </a:prstGeom>
        </p:spPr>
        <p:txBody>
          <a:bodyPr>
            <a:normAutofit/>
          </a:bodyPr>
          <a:lstStyle>
            <a:lvl1pPr marL="0" indent="0" algn="l">
              <a:lnSpc>
                <a:spcPct val="100000"/>
              </a:lnSpc>
              <a:spcBef>
                <a:spcPts val="0"/>
              </a:spcBef>
              <a:buFontTx/>
              <a:buNone/>
              <a:defRPr sz="3600" b="1">
                <a:solidFill>
                  <a:srgbClr val="1E63AF"/>
                </a:solidFill>
                <a:latin typeface="Poppins" panose="00000500000000000000" pitchFamily="2" charset="0"/>
                <a:cs typeface="Poppins" panose="00000500000000000000" pitchFamily="2" charset="0"/>
              </a:defRPr>
            </a:lvl1pPr>
          </a:lstStyle>
          <a:p>
            <a:pPr lvl="0"/>
            <a:r>
              <a:rPr lang="en-US" dirty="0"/>
              <a:t>Title</a:t>
            </a:r>
          </a:p>
        </p:txBody>
      </p:sp>
      <p:sp>
        <p:nvSpPr>
          <p:cNvPr id="8" name="Text Placeholder 5">
            <a:extLst>
              <a:ext uri="{FF2B5EF4-FFF2-40B4-BE49-F238E27FC236}">
                <a16:creationId xmlns:a16="http://schemas.microsoft.com/office/drawing/2014/main" id="{33641DF7-C81C-0A6A-A3E0-5CC26B7DF7D7}"/>
              </a:ext>
            </a:extLst>
          </p:cNvPr>
          <p:cNvSpPr>
            <a:spLocks noGrp="1"/>
          </p:cNvSpPr>
          <p:nvPr>
            <p:ph type="body" sz="quarter" idx="11" hasCustomPrompt="1"/>
          </p:nvPr>
        </p:nvSpPr>
        <p:spPr>
          <a:xfrm>
            <a:off x="6416349" y="1561823"/>
            <a:ext cx="5481484" cy="4287914"/>
          </a:xfrm>
          <a:prstGeom prst="rect">
            <a:avLst/>
          </a:prstGeom>
        </p:spPr>
        <p:txBody>
          <a:bodyPr>
            <a:normAutofit/>
          </a:bodyPr>
          <a:lstStyle>
            <a:lvl1pPr>
              <a:lnSpc>
                <a:spcPct val="100000"/>
              </a:lnSpc>
              <a:defRPr sz="2400">
                <a:ln>
                  <a:noFill/>
                </a:ln>
                <a:solidFill>
                  <a:srgbClr val="3E3E3E"/>
                </a:solidFill>
                <a:latin typeface="Poppins" panose="00000500000000000000" pitchFamily="2" charset="0"/>
                <a:cs typeface="Poppins" panose="00000500000000000000" pitchFamily="2" charset="0"/>
              </a:defRPr>
            </a:lvl1pPr>
            <a:lvl2pPr>
              <a:lnSpc>
                <a:spcPct val="100000"/>
              </a:lnSpc>
              <a:defRPr sz="2000">
                <a:ln>
                  <a:noFill/>
                </a:ln>
                <a:solidFill>
                  <a:srgbClr val="3E3E3E"/>
                </a:solidFill>
                <a:latin typeface="Poppins" panose="00000500000000000000" pitchFamily="2" charset="0"/>
                <a:cs typeface="Poppins" panose="00000500000000000000" pitchFamily="2" charset="0"/>
              </a:defRPr>
            </a:lvl2pPr>
            <a:lvl3pPr>
              <a:lnSpc>
                <a:spcPct val="100000"/>
              </a:lnSpc>
              <a:defRPr sz="1800">
                <a:ln>
                  <a:noFill/>
                </a:ln>
                <a:solidFill>
                  <a:srgbClr val="3E3E3E"/>
                </a:solidFill>
                <a:latin typeface="Poppins" panose="00000500000000000000" pitchFamily="2" charset="0"/>
                <a:cs typeface="Poppins" panose="00000500000000000000" pitchFamily="2" charset="0"/>
              </a:defRPr>
            </a:lvl3pPr>
            <a:lvl4pPr>
              <a:lnSpc>
                <a:spcPct val="100000"/>
              </a:lnSpc>
              <a:defRPr sz="1600">
                <a:ln>
                  <a:noFill/>
                </a:ln>
                <a:solidFill>
                  <a:srgbClr val="3E3E3E"/>
                </a:solidFill>
                <a:latin typeface="Poppins" panose="00000500000000000000" pitchFamily="2" charset="0"/>
                <a:cs typeface="Poppins" panose="00000500000000000000" pitchFamily="2" charset="0"/>
              </a:defRPr>
            </a:lvl4pPr>
            <a:lvl5pPr>
              <a:lnSpc>
                <a:spcPct val="100000"/>
              </a:lnSpc>
              <a:defRPr sz="1600">
                <a:ln>
                  <a:noFill/>
                </a:ln>
                <a:solidFill>
                  <a:srgbClr val="3E3E3E"/>
                </a:solidFill>
                <a:latin typeface="Poppins" panose="00000500000000000000" pitchFamily="2" charset="0"/>
                <a:cs typeface="Poppins" panose="00000500000000000000" pitchFamily="2" charset="0"/>
              </a:defRPr>
            </a:lvl5pPr>
          </a:lstStyle>
          <a:p>
            <a:r>
              <a:rPr lang="en-US" dirty="0"/>
              <a:t>Paragraph Copy</a:t>
            </a:r>
            <a:endParaRPr lang="en-CA"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0624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136-350E-7E47-932E-042380C711BB}"/>
              </a:ext>
            </a:extLst>
          </p:cNvPr>
          <p:cNvSpPr>
            <a:spLocks noGrp="1"/>
          </p:cNvSpPr>
          <p:nvPr>
            <p:ph type="title"/>
          </p:nvPr>
        </p:nvSpPr>
        <p:spPr>
          <a:xfrm>
            <a:off x="381000" y="365127"/>
            <a:ext cx="11430000" cy="1031875"/>
          </a:xfrm>
        </p:spPr>
        <p:txBody>
          <a:bodyPr/>
          <a:lstStyle>
            <a:lvl1pPr>
              <a:defRPr>
                <a:latin typeface="Poppins" panose="00000500000000000000" pitchFamily="2" charset="0"/>
                <a:cs typeface="Poppins" panose="000005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3F714D0-2E6C-404E-8D18-63AACDBA6ADF}"/>
              </a:ext>
            </a:extLst>
          </p:cNvPr>
          <p:cNvSpPr>
            <a:spLocks noGrp="1"/>
          </p:cNvSpPr>
          <p:nvPr>
            <p:ph idx="1" hasCustomPrompt="1"/>
          </p:nvPr>
        </p:nvSpPr>
        <p:spPr>
          <a:xfrm>
            <a:off x="381000" y="1397001"/>
            <a:ext cx="11430000" cy="4779698"/>
          </a:xfrm>
        </p:spPr>
        <p:txBody>
          <a:bodyPr/>
          <a:lstStyle>
            <a:lvl1pPr>
              <a:defRPr>
                <a:latin typeface="Poppins" panose="00000500000000000000" pitchFamily="2" charset="0"/>
                <a:cs typeface="Poppins" panose="00000500000000000000" pitchFamily="2" charset="0"/>
              </a:defRPr>
            </a:lvl1pPr>
            <a:lvl2pPr>
              <a:defRPr>
                <a:latin typeface="Poppins" panose="00000500000000000000" pitchFamily="2" charset="0"/>
                <a:cs typeface="Poppins" panose="00000500000000000000" pitchFamily="2" charset="0"/>
              </a:defRPr>
            </a:lvl2pPr>
            <a:lvl3pPr>
              <a:defRPr>
                <a:latin typeface="Poppins" panose="00000500000000000000" pitchFamily="2" charset="0"/>
                <a:cs typeface="Poppins" panose="00000500000000000000" pitchFamily="2" charset="0"/>
              </a:defRPr>
            </a:lvl3pPr>
            <a:lvl4pPr>
              <a:defRPr>
                <a:latin typeface="Poppins" panose="00000500000000000000" pitchFamily="2" charset="0"/>
                <a:cs typeface="Poppins" panose="00000500000000000000" pitchFamily="2" charset="0"/>
              </a:defRPr>
            </a:lvl4pPr>
            <a:lvl5pPr>
              <a:defRPr>
                <a:latin typeface="Poppins" panose="00000500000000000000" pitchFamily="2" charset="0"/>
                <a:cs typeface="Poppins"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46B11F4-5206-B84E-B1B1-38986C767A4C}"/>
              </a:ext>
            </a:extLst>
          </p:cNvPr>
          <p:cNvSpPr>
            <a:spLocks noGrp="1"/>
          </p:cNvSpPr>
          <p:nvPr>
            <p:ph type="sldNum" sz="quarter" idx="12"/>
          </p:nvPr>
        </p:nvSpPr>
        <p:spPr/>
        <p:txBody>
          <a:bodyPr/>
          <a:lstStyle/>
          <a:p>
            <a:fld id="{5026CFE3-AF7B-BA4E-8593-EB164E66E68B}" type="slidenum">
              <a:rPr lang="en-US" smtClean="0"/>
              <a:t>‹#›</a:t>
            </a:fld>
            <a:endParaRPr lang="en-US"/>
          </a:p>
        </p:txBody>
      </p:sp>
      <p:pic>
        <p:nvPicPr>
          <p:cNvPr id="15" name="Picture 14">
            <a:extLst>
              <a:ext uri="{FF2B5EF4-FFF2-40B4-BE49-F238E27FC236}">
                <a16:creationId xmlns:a16="http://schemas.microsoft.com/office/drawing/2014/main" id="{0B0DA9A1-73FA-45CE-AB63-4B96BB479C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0" y="6286500"/>
            <a:ext cx="1397000" cy="446263"/>
          </a:xfrm>
          <a:prstGeom prst="rect">
            <a:avLst/>
          </a:prstGeom>
        </p:spPr>
      </p:pic>
      <p:sp>
        <p:nvSpPr>
          <p:cNvPr id="16" name="TextBox 15">
            <a:extLst>
              <a:ext uri="{FF2B5EF4-FFF2-40B4-BE49-F238E27FC236}">
                <a16:creationId xmlns:a16="http://schemas.microsoft.com/office/drawing/2014/main" id="{77E41ACB-CA67-4544-9BB7-649196866A58}"/>
              </a:ext>
            </a:extLst>
          </p:cNvPr>
          <p:cNvSpPr txBox="1"/>
          <p:nvPr userDrawn="1"/>
        </p:nvSpPr>
        <p:spPr>
          <a:xfrm>
            <a:off x="4381500" y="6488302"/>
            <a:ext cx="3429000" cy="142589"/>
          </a:xfrm>
          <a:prstGeom prst="rect">
            <a:avLst/>
          </a:prstGeom>
          <a:noFill/>
        </p:spPr>
        <p:txBody>
          <a:bodyPr wrap="square" lIns="0" tIns="0" rIns="0" bIns="0" rtlCol="0" anchor="b" anchorCtr="0">
            <a:noAutofit/>
          </a:bodyPr>
          <a:lstStyle/>
          <a:p>
            <a:r>
              <a:rPr lang="fr-CA" sz="1333" b="0" kern="1200" spc="83" baseline="0" err="1">
                <a:solidFill>
                  <a:schemeClr val="accent1"/>
                </a:solidFill>
              </a:rPr>
              <a:t>Connecting</a:t>
            </a:r>
            <a:r>
              <a:rPr lang="fr-CA" sz="1333" b="0" kern="1200" spc="83" baseline="0">
                <a:solidFill>
                  <a:schemeClr val="accent1"/>
                </a:solidFill>
              </a:rPr>
              <a:t> Pharmaceutical </a:t>
            </a:r>
            <a:r>
              <a:rPr lang="fr-CA" sz="1333" b="0" kern="1200" spc="83" baseline="0" err="1">
                <a:solidFill>
                  <a:schemeClr val="accent1"/>
                </a:solidFill>
              </a:rPr>
              <a:t>Knowledge</a:t>
            </a:r>
            <a:endParaRPr lang="en-CA" sz="1333" b="0" kern="1200" spc="83" baseline="0">
              <a:solidFill>
                <a:schemeClr val="accent1"/>
              </a:solidFill>
            </a:endParaRPr>
          </a:p>
        </p:txBody>
      </p:sp>
      <p:sp>
        <p:nvSpPr>
          <p:cNvPr id="17" name="TextBox 16">
            <a:extLst>
              <a:ext uri="{FF2B5EF4-FFF2-40B4-BE49-F238E27FC236}">
                <a16:creationId xmlns:a16="http://schemas.microsoft.com/office/drawing/2014/main" id="{877B1324-2CB8-475C-91CC-36C59230238A}"/>
              </a:ext>
            </a:extLst>
          </p:cNvPr>
          <p:cNvSpPr txBox="1"/>
          <p:nvPr userDrawn="1"/>
        </p:nvSpPr>
        <p:spPr>
          <a:xfrm>
            <a:off x="10223500" y="6425770"/>
            <a:ext cx="900100" cy="205121"/>
          </a:xfrm>
          <a:prstGeom prst="rect">
            <a:avLst/>
          </a:prstGeom>
          <a:noFill/>
        </p:spPr>
        <p:txBody>
          <a:bodyPr wrap="square" lIns="0" tIns="0" rIns="0" bIns="0" rtlCol="0" anchor="b" anchorCtr="0">
            <a:spAutoFit/>
          </a:bodyPr>
          <a:lstStyle/>
          <a:p>
            <a:pPr algn="r"/>
            <a:r>
              <a:rPr lang="fr-CA" sz="1333" b="0" err="1">
                <a:solidFill>
                  <a:schemeClr val="accent1"/>
                </a:solidFill>
              </a:rPr>
              <a:t>ISPE.org</a:t>
            </a:r>
            <a:endParaRPr lang="en-CA" sz="1333" b="0">
              <a:solidFill>
                <a:schemeClr val="accent1"/>
              </a:solidFill>
            </a:endParaRPr>
          </a:p>
        </p:txBody>
      </p:sp>
      <p:cxnSp>
        <p:nvCxnSpPr>
          <p:cNvPr id="18" name="Straight Connector 17">
            <a:extLst>
              <a:ext uri="{FF2B5EF4-FFF2-40B4-BE49-F238E27FC236}">
                <a16:creationId xmlns:a16="http://schemas.microsoft.com/office/drawing/2014/main" id="{86CC9D8C-54BF-43AC-8018-8558900BA8A2}"/>
              </a:ext>
            </a:extLst>
          </p:cNvPr>
          <p:cNvCxnSpPr>
            <a:cxnSpLocks/>
          </p:cNvCxnSpPr>
          <p:nvPr userDrawn="1"/>
        </p:nvCxnSpPr>
        <p:spPr>
          <a:xfrm>
            <a:off x="11282512" y="6425705"/>
            <a:ext cx="0" cy="178296"/>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ck: Title, Subheadline w/ Content + Footer">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A101AD-8BFC-7B45-BB04-56FF7201742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62800" y="0"/>
            <a:ext cx="5029200" cy="6858000"/>
          </a:xfrm>
          <a:prstGeom prst="rect">
            <a:avLst/>
          </a:prstGeom>
        </p:spPr>
      </p:pic>
      <p:sp>
        <p:nvSpPr>
          <p:cNvPr id="139" name="Title Text"/>
          <p:cNvSpPr txBox="1">
            <a:spLocks noGrp="1"/>
          </p:cNvSpPr>
          <p:nvPr>
            <p:ph type="title"/>
          </p:nvPr>
        </p:nvSpPr>
        <p:spPr>
          <a:xfrm>
            <a:off x="542254" y="432822"/>
            <a:ext cx="10976385" cy="522693"/>
          </a:xfrm>
          <a:prstGeom prst="rect">
            <a:avLst/>
          </a:prstGeom>
        </p:spPr>
        <p:txBody>
          <a:bodyPr>
            <a:noAutofit/>
          </a:bodyPr>
          <a:lstStyle>
            <a:lvl1pPr>
              <a:defRPr sz="3733">
                <a:solidFill>
                  <a:srgbClr val="FFFFFF"/>
                </a:solidFill>
              </a:defRPr>
            </a:lvl1pPr>
          </a:lstStyle>
          <a:p>
            <a:r>
              <a:rPr lang="en-US"/>
              <a:t>Click to edit Master title style</a:t>
            </a:r>
            <a:endParaRPr dirty="0"/>
          </a:p>
        </p:txBody>
      </p:sp>
      <p:sp>
        <p:nvSpPr>
          <p:cNvPr id="6" name="Body Level One…">
            <a:extLst>
              <a:ext uri="{FF2B5EF4-FFF2-40B4-BE49-F238E27FC236}">
                <a16:creationId xmlns:a16="http://schemas.microsoft.com/office/drawing/2014/main" id="{DC7A6032-D850-D04F-9C7B-33A8ECD5E62C}"/>
              </a:ext>
            </a:extLst>
          </p:cNvPr>
          <p:cNvSpPr txBox="1">
            <a:spLocks noGrp="1"/>
          </p:cNvSpPr>
          <p:nvPr>
            <p:ph type="body" sz="quarter" idx="10" hasCustomPrompt="1"/>
          </p:nvPr>
        </p:nvSpPr>
        <p:spPr>
          <a:xfrm>
            <a:off x="544066" y="1089685"/>
            <a:ext cx="9774001" cy="656801"/>
          </a:xfrm>
          <a:prstGeom prst="rect">
            <a:avLst/>
          </a:prstGeom>
        </p:spPr>
        <p:txBody>
          <a:bodyPr lIns="0" tIns="0" rIns="0" bIns="0">
            <a:normAutofit/>
          </a:bodyPr>
          <a:lstStyle>
            <a:lvl1pPr marL="0" indent="0">
              <a:lnSpc>
                <a:spcPct val="100000"/>
              </a:lnSpc>
              <a:spcBef>
                <a:spcPts val="0"/>
              </a:spcBef>
              <a:buClrTx/>
              <a:buSzTx/>
              <a:buFontTx/>
              <a:buNone/>
              <a:defRPr sz="2400" b="0" i="0" baseline="0">
                <a:solidFill>
                  <a:srgbClr val="FFFFFF"/>
                </a:solidFill>
                <a:latin typeface="Objektiv Mk1 Medium" panose="020B0602020204020203" pitchFamily="34" charset="0"/>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Secondary Headline</a:t>
            </a:r>
          </a:p>
        </p:txBody>
      </p:sp>
      <p:sp>
        <p:nvSpPr>
          <p:cNvPr id="7" name="Body Level One…">
            <a:extLst>
              <a:ext uri="{FF2B5EF4-FFF2-40B4-BE49-F238E27FC236}">
                <a16:creationId xmlns:a16="http://schemas.microsoft.com/office/drawing/2014/main" id="{394FB74A-8AC6-0B43-A600-B3AA7E14E5A2}"/>
              </a:ext>
            </a:extLst>
          </p:cNvPr>
          <p:cNvSpPr txBox="1">
            <a:spLocks noGrp="1"/>
          </p:cNvSpPr>
          <p:nvPr>
            <p:ph type="body" sz="half" idx="1" hasCustomPrompt="1"/>
          </p:nvPr>
        </p:nvSpPr>
        <p:spPr>
          <a:xfrm>
            <a:off x="493037" y="1704446"/>
            <a:ext cx="6981111" cy="3445743"/>
          </a:xfrm>
          <a:prstGeom prst="rect">
            <a:avLst/>
          </a:prstGeom>
        </p:spPr>
        <p:txBody>
          <a:bodyPr lIns="0" tIns="91424" rIns="91424" bIns="91424"/>
          <a:lstStyle>
            <a:lvl1pPr indent="-423323">
              <a:spcBef>
                <a:spcPts val="0"/>
              </a:spcBef>
              <a:buClr>
                <a:srgbClr val="FFFFFF"/>
              </a:buClr>
              <a:buSzPts val="1400"/>
              <a:defRPr b="0" i="0">
                <a:solidFill>
                  <a:schemeClr val="tx2"/>
                </a:solidFill>
              </a:defRPr>
            </a:lvl1pPr>
            <a:lvl2pPr marL="1219170" indent="-423323">
              <a:spcBef>
                <a:spcPts val="0"/>
              </a:spcBef>
              <a:buClr>
                <a:srgbClr val="FFFFFF"/>
              </a:buClr>
              <a:buSzPts val="1400"/>
              <a:buFont typeface="System Font Regular"/>
              <a:buChar char="-"/>
              <a:defRPr b="0" i="0">
                <a:solidFill>
                  <a:schemeClr val="tx2"/>
                </a:solidFill>
              </a:defRPr>
            </a:lvl2pPr>
            <a:lvl3pPr marL="1899307" indent="-493876">
              <a:spcBef>
                <a:spcPts val="0"/>
              </a:spcBef>
              <a:buClr>
                <a:srgbClr val="FFFFFF"/>
              </a:buClr>
              <a:buSzPts val="1400"/>
              <a:buFont typeface="System Font Regular"/>
              <a:buChar char="-"/>
              <a:defRPr b="0" i="0">
                <a:solidFill>
                  <a:schemeClr val="tx2"/>
                </a:solidFill>
              </a:defRPr>
            </a:lvl3pPr>
            <a:lvl4pPr marL="0" indent="2015016">
              <a:spcBef>
                <a:spcPts val="0"/>
              </a:spcBef>
              <a:buClr>
                <a:srgbClr val="FFFFFF"/>
              </a:buClr>
              <a:buSzTx/>
              <a:buNone/>
              <a:defRPr b="0" i="0">
                <a:solidFill>
                  <a:schemeClr val="tx2"/>
                </a:solidFill>
              </a:defRPr>
            </a:lvl4pPr>
            <a:lvl5pPr marL="3047924" indent="-423323">
              <a:spcBef>
                <a:spcPts val="0"/>
              </a:spcBef>
              <a:buSzPts val="1400"/>
              <a:buChar char="▪"/>
              <a:defRPr b="0" i="0">
                <a:solidFill>
                  <a:schemeClr val="tx1"/>
                </a:solidFill>
              </a:defRPr>
            </a:lvl5pPr>
          </a:lstStyle>
          <a:p>
            <a:r>
              <a:rPr dirty="0"/>
              <a:t>Body Level One</a:t>
            </a:r>
          </a:p>
          <a:p>
            <a:pPr lvl="1"/>
            <a:r>
              <a:rPr dirty="0"/>
              <a:t>Body Level Two</a:t>
            </a:r>
          </a:p>
          <a:p>
            <a:pPr lvl="2"/>
            <a:r>
              <a:rPr dirty="0"/>
              <a:t>Body Level Three</a:t>
            </a:r>
            <a:endParaRPr lang="en-US" dirty="0"/>
          </a:p>
          <a:p>
            <a:pPr lvl="3"/>
            <a:r>
              <a:rPr lang="en-US" dirty="0"/>
              <a:t>	</a:t>
            </a:r>
            <a:r>
              <a:rPr dirty="0"/>
              <a:t>Body Level Four</a:t>
            </a:r>
          </a:p>
        </p:txBody>
      </p:sp>
    </p:spTree>
    <p:extLst>
      <p:ext uri="{BB962C8B-B14F-4D97-AF65-F5344CB8AC3E}">
        <p14:creationId xmlns:p14="http://schemas.microsoft.com/office/powerpoint/2010/main" val="3164239289"/>
      </p:ext>
    </p:extLst>
  </p:cSld>
  <p:clrMapOvr>
    <a:overrideClrMapping bg1="dk1" tx1="lt1" bg2="dk2" tx2="lt2" accent1="accent1" accent2="accent2" accent3="accent3" accent4="accent4" accent5="accent5" accent6="accent6" hlink="hlink" folHlink="folHlink"/>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ck: Title + Footer">
    <p:bg>
      <p:bgRef idx="1001">
        <a:schemeClr val="bg1"/>
      </p:bgRef>
    </p:bg>
    <p:spTree>
      <p:nvGrpSpPr>
        <p:cNvPr id="1" name=""/>
        <p:cNvGrpSpPr/>
        <p:nvPr/>
      </p:nvGrpSpPr>
      <p:grpSpPr>
        <a:xfrm>
          <a:off x="0" y="0"/>
          <a:ext cx="0" cy="0"/>
          <a:chOff x="0" y="0"/>
          <a:chExt cx="0" cy="0"/>
        </a:xfrm>
      </p:grpSpPr>
      <p:sp>
        <p:nvSpPr>
          <p:cNvPr id="303" name="Title Text"/>
          <p:cNvSpPr txBox="1">
            <a:spLocks noGrp="1"/>
          </p:cNvSpPr>
          <p:nvPr>
            <p:ph type="title"/>
          </p:nvPr>
        </p:nvSpPr>
        <p:spPr>
          <a:xfrm>
            <a:off x="546172" y="419932"/>
            <a:ext cx="10982803" cy="694803"/>
          </a:xfrm>
          <a:prstGeom prst="rect">
            <a:avLst/>
          </a:prstGeom>
        </p:spPr>
        <p:txBody>
          <a:bodyPr>
            <a:normAutofit/>
          </a:bodyPr>
          <a:lstStyle>
            <a:lvl1pPr>
              <a:defRPr>
                <a:solidFill>
                  <a:schemeClr val="tx1"/>
                </a:solidFill>
              </a:defRPr>
            </a:lvl1pPr>
          </a:lstStyle>
          <a:p>
            <a:r>
              <a:rPr lang="en-US"/>
              <a:t>Click to edit Master title style</a:t>
            </a:r>
            <a:endParaRPr dirty="0"/>
          </a:p>
        </p:txBody>
      </p:sp>
    </p:spTree>
    <p:extLst>
      <p:ext uri="{BB962C8B-B14F-4D97-AF65-F5344CB8AC3E}">
        <p14:creationId xmlns:p14="http://schemas.microsoft.com/office/powerpoint/2010/main" val="508299413"/>
      </p:ext>
    </p:extLst>
  </p:cSld>
  <p:clrMapOvr>
    <a:overrideClrMapping bg1="dk1" tx1="lt1" bg2="dk2" tx2="lt2" accent1="accent1" accent2="accent2" accent3="accent3" accent4="accent4" accent5="accent5" accent6="accent6" hlink="hlink" folHlink="folHlink"/>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2_Title - Brand Cutout - Blac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C37B7E-6BAA-F44F-A0A7-AF7AD9D3483D}"/>
              </a:ext>
            </a:extLst>
          </p:cNvPr>
          <p:cNvSpPr/>
          <p:nvPr/>
        </p:nvSpPr>
        <p:spPr>
          <a:xfrm>
            <a:off x="0" y="0"/>
            <a:ext cx="8853055" cy="6858000"/>
          </a:xfrm>
          <a:prstGeom prst="rect">
            <a:avLst/>
          </a:prstGeom>
          <a:gradFill>
            <a:gsLst>
              <a:gs pos="100000">
                <a:schemeClr val="bg1">
                  <a:alpha val="0"/>
                </a:schemeClr>
              </a:gs>
              <a:gs pos="0">
                <a:schemeClr val="bg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marL="0" marR="0" indent="0" algn="l" defTabSz="1219170" rtl="0" fontAlgn="auto" latinLnBrk="0" hangingPunct="0">
              <a:lnSpc>
                <a:spcPct val="100000"/>
              </a:lnSpc>
              <a:spcBef>
                <a:spcPts val="0"/>
              </a:spcBef>
              <a:spcAft>
                <a:spcPts val="0"/>
              </a:spcAft>
              <a:buClrTx/>
              <a:buSzTx/>
              <a:buFontTx/>
              <a:buNone/>
              <a:tabLst/>
            </a:pPr>
            <a:endParaRPr kumimoji="0" lang="en-US" sz="1867" b="0" i="0" u="none" strike="noStrike" cap="none" spc="0" normalizeH="0" baseline="0" dirty="0">
              <a:ln>
                <a:noFill/>
              </a:ln>
              <a:solidFill>
                <a:srgbClr val="003453"/>
              </a:solidFill>
              <a:effectLst/>
              <a:uFillTx/>
              <a:latin typeface="+mj-lt"/>
              <a:ea typeface="+mj-ea"/>
              <a:cs typeface="+mj-cs"/>
              <a:sym typeface="Open Sans Regular"/>
            </a:endParaRPr>
          </a:p>
        </p:txBody>
      </p:sp>
      <p:sp>
        <p:nvSpPr>
          <p:cNvPr id="21" name="Title Text"/>
          <p:cNvSpPr txBox="1">
            <a:spLocks noGrp="1"/>
          </p:cNvSpPr>
          <p:nvPr>
            <p:ph type="title" hasCustomPrompt="1"/>
          </p:nvPr>
        </p:nvSpPr>
        <p:spPr>
          <a:xfrm>
            <a:off x="554077" y="2804105"/>
            <a:ext cx="6004377" cy="2166083"/>
          </a:xfrm>
          <a:prstGeom prst="rect">
            <a:avLst/>
          </a:prstGeom>
        </p:spPr>
        <p:txBody>
          <a:bodyPr lIns="0" tIns="0" rIns="0" bIns="0" anchor="b">
            <a:normAutofit/>
          </a:bodyPr>
          <a:lstStyle>
            <a:lvl1pPr>
              <a:defRPr sz="5333">
                <a:solidFill>
                  <a:srgbClr val="FFFFFF"/>
                </a:solidFill>
              </a:defRPr>
            </a:lvl1pPr>
          </a:lstStyle>
          <a:p>
            <a:r>
              <a:rPr dirty="0"/>
              <a:t>Title Text</a:t>
            </a:r>
          </a:p>
        </p:txBody>
      </p:sp>
      <p:sp>
        <p:nvSpPr>
          <p:cNvPr id="22" name="Body Level One…"/>
          <p:cNvSpPr txBox="1">
            <a:spLocks noGrp="1"/>
          </p:cNvSpPr>
          <p:nvPr>
            <p:ph type="body" sz="quarter" idx="1" hasCustomPrompt="1"/>
          </p:nvPr>
        </p:nvSpPr>
        <p:spPr>
          <a:xfrm>
            <a:off x="554078" y="5082345"/>
            <a:ext cx="6004377" cy="1031992"/>
          </a:xfrm>
          <a:prstGeom prst="rect">
            <a:avLst/>
          </a:prstGeom>
        </p:spPr>
        <p:txBody>
          <a:bodyPr lIns="45720" tIns="91424" rIns="91440" bIns="91424">
            <a:normAutofit/>
          </a:bodyPr>
          <a:lstStyle>
            <a:lvl1pPr marL="0" indent="0">
              <a:lnSpc>
                <a:spcPts val="2133"/>
              </a:lnSpc>
              <a:spcBef>
                <a:spcPts val="0"/>
              </a:spcBef>
              <a:buClrTx/>
              <a:buSzTx/>
              <a:buFontTx/>
              <a:buNone/>
              <a:defRPr sz="1600" b="0" i="0" baseline="0">
                <a:solidFill>
                  <a:srgbClr val="FFFFFF"/>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Secondary Headline</a:t>
            </a:r>
          </a:p>
        </p:txBody>
      </p:sp>
      <p:pic>
        <p:nvPicPr>
          <p:cNvPr id="7" name="Picture 6">
            <a:extLst>
              <a:ext uri="{FF2B5EF4-FFF2-40B4-BE49-F238E27FC236}">
                <a16:creationId xmlns:a16="http://schemas.microsoft.com/office/drawing/2014/main" id="{092AC8C4-12FF-E848-97E2-2662110EE8D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3983" y="190449"/>
            <a:ext cx="2833875" cy="1421968"/>
          </a:xfrm>
          <a:prstGeom prst="rect">
            <a:avLst/>
          </a:prstGeom>
        </p:spPr>
      </p:pic>
    </p:spTree>
    <p:extLst>
      <p:ext uri="{BB962C8B-B14F-4D97-AF65-F5344CB8AC3E}">
        <p14:creationId xmlns:p14="http://schemas.microsoft.com/office/powerpoint/2010/main" val="2354415904"/>
      </p:ext>
    </p:extLst>
  </p:cSld>
  <p:clrMapOvr>
    <a:overrideClrMapping bg1="dk1" tx1="lt1" bg2="dk2" tx2="lt2" accent1="accent1" accent2="accent2" accent3="accent3" accent4="accent4" accent5="accent5" accent6="accent6" hlink="hlink" folHlink="folHlink"/>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3_Title - Brand Cutout - Blac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2521DE-BE7F-064A-9788-6BC939F307F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5400000" flipH="1">
            <a:off x="3083658" y="3012342"/>
            <a:ext cx="6964855" cy="940169"/>
          </a:xfrm>
          <a:prstGeom prst="rect">
            <a:avLst/>
          </a:prstGeom>
        </p:spPr>
      </p:pic>
      <p:sp>
        <p:nvSpPr>
          <p:cNvPr id="2" name="Rectangle 1">
            <a:extLst>
              <a:ext uri="{FF2B5EF4-FFF2-40B4-BE49-F238E27FC236}">
                <a16:creationId xmlns:a16="http://schemas.microsoft.com/office/drawing/2014/main" id="{858AB8AF-28AE-464E-9146-6D3E82FCA936}"/>
              </a:ext>
            </a:extLst>
          </p:cNvPr>
          <p:cNvSpPr/>
          <p:nvPr/>
        </p:nvSpPr>
        <p:spPr>
          <a:xfrm>
            <a:off x="0" y="3223785"/>
            <a:ext cx="6188291" cy="410431"/>
          </a:xfrm>
          <a:prstGeom prst="rect">
            <a:avLst/>
          </a:prstGeom>
          <a:solidFill>
            <a:schemeClr val="tx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marL="0" marR="0" indent="0" algn="l" defTabSz="1219170" rtl="0" fontAlgn="auto" latinLnBrk="0" hangingPunct="0">
              <a:lnSpc>
                <a:spcPct val="100000"/>
              </a:lnSpc>
              <a:spcBef>
                <a:spcPts val="0"/>
              </a:spcBef>
              <a:spcAft>
                <a:spcPts val="0"/>
              </a:spcAft>
              <a:buClrTx/>
              <a:buSzTx/>
              <a:buFontTx/>
              <a:buNone/>
              <a:tabLst/>
            </a:pPr>
            <a:endParaRPr kumimoji="0" lang="en-US" sz="1867" b="0" i="0" u="none" strike="noStrike" cap="none" spc="0" normalizeH="0" baseline="0" dirty="0">
              <a:ln>
                <a:noFill/>
              </a:ln>
              <a:solidFill>
                <a:srgbClr val="003453"/>
              </a:solidFill>
              <a:effectLst/>
              <a:uFillTx/>
              <a:latin typeface="+mj-lt"/>
              <a:ea typeface="+mj-ea"/>
              <a:cs typeface="+mj-cs"/>
              <a:sym typeface="Open Sans Regular"/>
            </a:endParaRPr>
          </a:p>
        </p:txBody>
      </p:sp>
      <p:sp>
        <p:nvSpPr>
          <p:cNvPr id="21" name="Title Text"/>
          <p:cNvSpPr txBox="1">
            <a:spLocks noGrp="1"/>
          </p:cNvSpPr>
          <p:nvPr>
            <p:ph type="title" hasCustomPrompt="1"/>
          </p:nvPr>
        </p:nvSpPr>
        <p:spPr>
          <a:xfrm>
            <a:off x="537012" y="1802867"/>
            <a:ext cx="5348781" cy="2166083"/>
          </a:xfrm>
          <a:prstGeom prst="rect">
            <a:avLst/>
          </a:prstGeom>
        </p:spPr>
        <p:txBody>
          <a:bodyPr lIns="0" tIns="0" rIns="0" bIns="0" anchor="t">
            <a:normAutofit/>
          </a:bodyPr>
          <a:lstStyle>
            <a:lvl1pPr>
              <a:defRPr sz="5333">
                <a:solidFill>
                  <a:srgbClr val="FFFFFF"/>
                </a:solidFill>
              </a:defRPr>
            </a:lvl1pPr>
          </a:lstStyle>
          <a:p>
            <a:r>
              <a:rPr dirty="0"/>
              <a:t>Title Text</a:t>
            </a:r>
          </a:p>
        </p:txBody>
      </p:sp>
      <p:sp>
        <p:nvSpPr>
          <p:cNvPr id="22" name="Body Level One…"/>
          <p:cNvSpPr txBox="1">
            <a:spLocks noGrp="1"/>
          </p:cNvSpPr>
          <p:nvPr>
            <p:ph type="body" sz="quarter" idx="1" hasCustomPrompt="1"/>
          </p:nvPr>
        </p:nvSpPr>
        <p:spPr>
          <a:xfrm>
            <a:off x="537012" y="5359085"/>
            <a:ext cx="4666421" cy="1031992"/>
          </a:xfrm>
          <a:prstGeom prst="rect">
            <a:avLst/>
          </a:prstGeom>
        </p:spPr>
        <p:txBody>
          <a:bodyPr lIns="45720" tIns="91424" rIns="91440" bIns="91424">
            <a:normAutofit/>
          </a:bodyPr>
          <a:lstStyle>
            <a:lvl1pPr marL="0" indent="0">
              <a:lnSpc>
                <a:spcPts val="2133"/>
              </a:lnSpc>
              <a:spcBef>
                <a:spcPts val="0"/>
              </a:spcBef>
              <a:buClrTx/>
              <a:buSzTx/>
              <a:buFontTx/>
              <a:buNone/>
              <a:defRPr sz="1600" b="0" i="0" baseline="0">
                <a:solidFill>
                  <a:srgbClr val="FFFFFF"/>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Secondary Headline</a:t>
            </a:r>
          </a:p>
        </p:txBody>
      </p:sp>
      <p:pic>
        <p:nvPicPr>
          <p:cNvPr id="8" name="Picture 7">
            <a:extLst>
              <a:ext uri="{FF2B5EF4-FFF2-40B4-BE49-F238E27FC236}">
                <a16:creationId xmlns:a16="http://schemas.microsoft.com/office/drawing/2014/main" id="{E0E5D8CE-3E4F-C546-AEB5-F5310C469C5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3983" y="190449"/>
            <a:ext cx="2833875" cy="1421968"/>
          </a:xfrm>
          <a:prstGeom prst="rect">
            <a:avLst/>
          </a:prstGeom>
        </p:spPr>
      </p:pic>
    </p:spTree>
    <p:extLst>
      <p:ext uri="{BB962C8B-B14F-4D97-AF65-F5344CB8AC3E}">
        <p14:creationId xmlns:p14="http://schemas.microsoft.com/office/powerpoint/2010/main" val="3795083158"/>
      </p:ext>
    </p:extLst>
  </p:cSld>
  <p:clrMapOvr>
    <a:overrideClrMapping bg1="lt1" tx1="dk1" bg2="lt2" tx2="dk2" accent1="accent1" accent2="accent2" accent3="accent3" accent4="accent4" accent5="accent5" accent6="accent6" hlink="hlink" folHlink="folHlink"/>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2_Title - Brand Cutout - White">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hasCustomPrompt="1"/>
          </p:nvPr>
        </p:nvSpPr>
        <p:spPr>
          <a:xfrm>
            <a:off x="551651" y="1891864"/>
            <a:ext cx="7127908" cy="2419209"/>
          </a:xfrm>
          <a:prstGeom prst="rect">
            <a:avLst/>
          </a:prstGeom>
        </p:spPr>
        <p:txBody>
          <a:bodyPr lIns="0" tIns="0" rIns="0" bIns="0" anchor="b">
            <a:normAutofit/>
          </a:bodyPr>
          <a:lstStyle>
            <a:lvl1pPr>
              <a:defRPr sz="7200">
                <a:solidFill>
                  <a:schemeClr val="tx1"/>
                </a:solidFill>
              </a:defRPr>
            </a:lvl1pPr>
          </a:lstStyle>
          <a:p>
            <a:r>
              <a:rPr dirty="0"/>
              <a:t>Title Text</a:t>
            </a:r>
          </a:p>
        </p:txBody>
      </p:sp>
      <p:sp>
        <p:nvSpPr>
          <p:cNvPr id="22" name="Body Level One…"/>
          <p:cNvSpPr txBox="1">
            <a:spLocks noGrp="1"/>
          </p:cNvSpPr>
          <p:nvPr>
            <p:ph type="body" sz="quarter" idx="1" hasCustomPrompt="1"/>
          </p:nvPr>
        </p:nvSpPr>
        <p:spPr>
          <a:xfrm>
            <a:off x="551653" y="4423229"/>
            <a:ext cx="7127908" cy="1031992"/>
          </a:xfrm>
          <a:prstGeom prst="rect">
            <a:avLst/>
          </a:prstGeom>
        </p:spPr>
        <p:txBody>
          <a:bodyPr lIns="0" tIns="0" rIns="0" bIns="0">
            <a:normAutofit/>
          </a:bodyPr>
          <a:lstStyle>
            <a:lvl1pPr marL="0" indent="0">
              <a:lnSpc>
                <a:spcPts val="2133"/>
              </a:lnSpc>
              <a:spcBef>
                <a:spcPts val="0"/>
              </a:spcBef>
              <a:buClrTx/>
              <a:buSzTx/>
              <a:buFontTx/>
              <a:buNone/>
              <a:defRPr sz="18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Secondary Headline</a:t>
            </a:r>
          </a:p>
        </p:txBody>
      </p:sp>
      <p:pic>
        <p:nvPicPr>
          <p:cNvPr id="6" name="Picture 5">
            <a:extLst>
              <a:ext uri="{FF2B5EF4-FFF2-40B4-BE49-F238E27FC236}">
                <a16:creationId xmlns:a16="http://schemas.microsoft.com/office/drawing/2014/main" id="{A695EEC5-6C44-7549-AFCE-079479A3A6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307" y="190449"/>
            <a:ext cx="2837228" cy="1421968"/>
          </a:xfrm>
          <a:prstGeom prst="rect">
            <a:avLst/>
          </a:prstGeom>
        </p:spPr>
      </p:pic>
    </p:spTree>
    <p:extLst>
      <p:ext uri="{BB962C8B-B14F-4D97-AF65-F5344CB8AC3E}">
        <p14:creationId xmlns:p14="http://schemas.microsoft.com/office/powerpoint/2010/main" val="3191341511"/>
      </p:ext>
    </p:extLst>
  </p:cSld>
  <p:clrMapOvr>
    <a:overrideClrMapping bg1="lt1" tx1="dk1" bg2="lt2" tx2="dk2" accent1="accent1" accent2="accent2" accent3="accent3" accent4="accent4" accent5="accent5" accent6="accent6" hlink="hlink" folHlink="folHlink"/>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 name="Picture 9" descr="A black background with grey letters&#10;&#10;Description automatically generated">
            <a:extLst>
              <a:ext uri="{FF2B5EF4-FFF2-40B4-BE49-F238E27FC236}">
                <a16:creationId xmlns:a16="http://schemas.microsoft.com/office/drawing/2014/main" id="{9CB5F42E-DA82-ADAE-F85C-DF6F229535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4641" y="5106933"/>
            <a:ext cx="1197935" cy="382674"/>
          </a:xfrm>
          <a:prstGeom prst="rect">
            <a:avLst/>
          </a:prstGeom>
        </p:spPr>
      </p:pic>
      <p:pic>
        <p:nvPicPr>
          <p:cNvPr id="4" name="Picture 3" descr="A blue and white rectangle with a blue border&#10;&#10;Description automatically generated">
            <a:extLst>
              <a:ext uri="{FF2B5EF4-FFF2-40B4-BE49-F238E27FC236}">
                <a16:creationId xmlns:a16="http://schemas.microsoft.com/office/drawing/2014/main" id="{AD0C59E4-E07E-8F5B-24E5-B29A1B97172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993" y="-40479"/>
            <a:ext cx="12375991" cy="6968221"/>
          </a:xfrm>
          <a:prstGeom prst="rect">
            <a:avLst/>
          </a:prstGeom>
        </p:spPr>
      </p:pic>
      <p:pic>
        <p:nvPicPr>
          <p:cNvPr id="5" name="Picture 4" descr="A black background with grey letters&#10;&#10;Description automatically generated">
            <a:extLst>
              <a:ext uri="{FF2B5EF4-FFF2-40B4-BE49-F238E27FC236}">
                <a16:creationId xmlns:a16="http://schemas.microsoft.com/office/drawing/2014/main" id="{8691E394-552E-AF32-5557-64DE72975D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9898" y="6086647"/>
            <a:ext cx="1197935" cy="382674"/>
          </a:xfrm>
          <a:prstGeom prst="rect">
            <a:avLst/>
          </a:prstGeom>
        </p:spPr>
      </p:pic>
      <p:sp>
        <p:nvSpPr>
          <p:cNvPr id="13" name="Text Placeholder 11">
            <a:extLst>
              <a:ext uri="{FF2B5EF4-FFF2-40B4-BE49-F238E27FC236}">
                <a16:creationId xmlns:a16="http://schemas.microsoft.com/office/drawing/2014/main" id="{2968424B-872D-C1DD-DFF7-B0933AB75608}"/>
              </a:ext>
            </a:extLst>
          </p:cNvPr>
          <p:cNvSpPr>
            <a:spLocks noGrp="1"/>
          </p:cNvSpPr>
          <p:nvPr>
            <p:ph type="body" sz="quarter" idx="10" hasCustomPrompt="1"/>
          </p:nvPr>
        </p:nvSpPr>
        <p:spPr>
          <a:xfrm>
            <a:off x="3854222" y="2159790"/>
            <a:ext cx="7390719" cy="1095038"/>
          </a:xfrm>
          <a:prstGeom prst="rect">
            <a:avLst/>
          </a:prstGeom>
        </p:spPr>
        <p:txBody>
          <a:bodyPr>
            <a:normAutofit/>
          </a:bodyPr>
          <a:lstStyle>
            <a:lvl1pPr marL="0" indent="0" algn="r">
              <a:lnSpc>
                <a:spcPct val="100000"/>
              </a:lnSpc>
              <a:spcBef>
                <a:spcPts val="0"/>
              </a:spcBef>
              <a:buFontTx/>
              <a:buNone/>
              <a:defRPr sz="6000" b="1">
                <a:solidFill>
                  <a:srgbClr val="1E63AF"/>
                </a:solidFill>
                <a:latin typeface="Poppins" panose="00000500000000000000" pitchFamily="2" charset="0"/>
                <a:cs typeface="Poppins" panose="00000500000000000000" pitchFamily="2" charset="0"/>
              </a:defRPr>
            </a:lvl1pPr>
          </a:lstStyle>
          <a:p>
            <a:pPr lvl="0"/>
            <a:r>
              <a:rPr lang="en-US" dirty="0"/>
              <a:t>Title</a:t>
            </a:r>
          </a:p>
        </p:txBody>
      </p:sp>
      <p:sp>
        <p:nvSpPr>
          <p:cNvPr id="14" name="Text Placeholder 11">
            <a:extLst>
              <a:ext uri="{FF2B5EF4-FFF2-40B4-BE49-F238E27FC236}">
                <a16:creationId xmlns:a16="http://schemas.microsoft.com/office/drawing/2014/main" id="{5EAEB13E-CCFD-F001-2302-76494D2B110F}"/>
              </a:ext>
            </a:extLst>
          </p:cNvPr>
          <p:cNvSpPr>
            <a:spLocks noGrp="1"/>
          </p:cNvSpPr>
          <p:nvPr>
            <p:ph type="body" sz="quarter" idx="11" hasCustomPrompt="1"/>
          </p:nvPr>
        </p:nvSpPr>
        <p:spPr>
          <a:xfrm>
            <a:off x="3854222" y="3759990"/>
            <a:ext cx="7390719" cy="1095038"/>
          </a:xfrm>
          <a:prstGeom prst="rect">
            <a:avLst/>
          </a:prstGeom>
        </p:spPr>
        <p:txBody>
          <a:bodyPr>
            <a:normAutofit/>
          </a:bodyPr>
          <a:lstStyle>
            <a:lvl1pPr marL="0" indent="0" algn="r">
              <a:lnSpc>
                <a:spcPct val="100000"/>
              </a:lnSpc>
              <a:spcBef>
                <a:spcPts val="0"/>
              </a:spcBef>
              <a:buFontTx/>
              <a:buNone/>
              <a:defRPr sz="3000" b="0">
                <a:solidFill>
                  <a:srgbClr val="3E3E3E"/>
                </a:solidFill>
                <a:latin typeface="Poppins" panose="00000500000000000000" pitchFamily="2" charset="0"/>
                <a:cs typeface="Poppins" panose="00000500000000000000" pitchFamily="2" charset="0"/>
              </a:defRPr>
            </a:lvl1pPr>
          </a:lstStyle>
          <a:p>
            <a:pPr lvl="0"/>
            <a:r>
              <a:rPr lang="en-US" dirty="0"/>
              <a:t>Paragraph Copy</a:t>
            </a:r>
          </a:p>
        </p:txBody>
      </p:sp>
    </p:spTree>
    <p:extLst>
      <p:ext uri="{BB962C8B-B14F-4D97-AF65-F5344CB8AC3E}">
        <p14:creationId xmlns:p14="http://schemas.microsoft.com/office/powerpoint/2010/main" val="4119552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1_Title - Brand Cutout - Black">
    <p:bg>
      <p:bgPr>
        <a:solidFill>
          <a:schemeClr val="bg1"/>
        </a:solidFill>
        <a:effectLst/>
      </p:bgPr>
    </p:bg>
    <p:spTree>
      <p:nvGrpSpPr>
        <p:cNvPr id="1" name=""/>
        <p:cNvGrpSpPr/>
        <p:nvPr/>
      </p:nvGrpSpPr>
      <p:grpSpPr>
        <a:xfrm>
          <a:off x="0" y="0"/>
          <a:ext cx="0" cy="0"/>
          <a:chOff x="0" y="0"/>
          <a:chExt cx="0" cy="0"/>
        </a:xfrm>
      </p:grpSpPr>
      <p:sp>
        <p:nvSpPr>
          <p:cNvPr id="21" name="Title Text"/>
          <p:cNvSpPr txBox="1">
            <a:spLocks noGrp="1"/>
          </p:cNvSpPr>
          <p:nvPr>
            <p:ph type="title" hasCustomPrompt="1"/>
          </p:nvPr>
        </p:nvSpPr>
        <p:spPr>
          <a:xfrm>
            <a:off x="596119" y="674009"/>
            <a:ext cx="6982392" cy="2166083"/>
          </a:xfrm>
          <a:prstGeom prst="rect">
            <a:avLst/>
          </a:prstGeom>
        </p:spPr>
        <p:txBody>
          <a:bodyPr lIns="0" tIns="0" rIns="0" bIns="0" anchor="b">
            <a:normAutofit/>
          </a:bodyPr>
          <a:lstStyle>
            <a:lvl1pPr>
              <a:defRPr sz="5333">
                <a:solidFill>
                  <a:srgbClr val="FFFFFF"/>
                </a:solidFill>
              </a:defRPr>
            </a:lvl1pPr>
          </a:lstStyle>
          <a:p>
            <a:r>
              <a:rPr dirty="0"/>
              <a:t>Title Text</a:t>
            </a:r>
          </a:p>
        </p:txBody>
      </p:sp>
      <p:sp>
        <p:nvSpPr>
          <p:cNvPr id="22" name="Body Level One…"/>
          <p:cNvSpPr txBox="1">
            <a:spLocks noGrp="1"/>
          </p:cNvSpPr>
          <p:nvPr>
            <p:ph type="body" sz="quarter" idx="1" hasCustomPrompt="1"/>
          </p:nvPr>
        </p:nvSpPr>
        <p:spPr>
          <a:xfrm>
            <a:off x="596120" y="2952249"/>
            <a:ext cx="4666421" cy="1031992"/>
          </a:xfrm>
          <a:prstGeom prst="rect">
            <a:avLst/>
          </a:prstGeom>
        </p:spPr>
        <p:txBody>
          <a:bodyPr lIns="45720" tIns="91424" rIns="91440" bIns="91424">
            <a:normAutofit/>
          </a:bodyPr>
          <a:lstStyle>
            <a:lvl1pPr marL="0" indent="0">
              <a:lnSpc>
                <a:spcPts val="2133"/>
              </a:lnSpc>
              <a:spcBef>
                <a:spcPts val="0"/>
              </a:spcBef>
              <a:buClrTx/>
              <a:buSzTx/>
              <a:buFontTx/>
              <a:buNone/>
              <a:defRPr sz="1600" b="0" i="0" baseline="0">
                <a:solidFill>
                  <a:srgbClr val="FFFFFF"/>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Secondary Headline</a:t>
            </a:r>
          </a:p>
        </p:txBody>
      </p:sp>
    </p:spTree>
    <p:extLst>
      <p:ext uri="{BB962C8B-B14F-4D97-AF65-F5344CB8AC3E}">
        <p14:creationId xmlns:p14="http://schemas.microsoft.com/office/powerpoint/2010/main" val="2981656476"/>
      </p:ext>
    </p:extLst>
  </p:cSld>
  <p:clrMapOvr>
    <a:overrideClrMapping bg1="dk1" tx1="lt1" bg2="dk2" tx2="lt2" accent1="accent1" accent2="accent2" accent3="accent3" accent4="accent4" accent5="accent5" accent6="accent6" hlink="hlink" folHlink="folHlink"/>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 Brand Cutout - White">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2E3480-37A3-014C-BDD8-DCBE128E94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1" y="-1196456"/>
            <a:ext cx="8626220" cy="8595845"/>
          </a:xfrm>
          <a:prstGeom prst="rect">
            <a:avLst/>
          </a:prstGeom>
        </p:spPr>
      </p:pic>
      <p:sp>
        <p:nvSpPr>
          <p:cNvPr id="21" name="Title Text"/>
          <p:cNvSpPr txBox="1">
            <a:spLocks noGrp="1"/>
          </p:cNvSpPr>
          <p:nvPr>
            <p:ph type="title" hasCustomPrompt="1"/>
          </p:nvPr>
        </p:nvSpPr>
        <p:spPr>
          <a:xfrm>
            <a:off x="551651" y="1891864"/>
            <a:ext cx="7127908" cy="2419209"/>
          </a:xfrm>
          <a:prstGeom prst="rect">
            <a:avLst/>
          </a:prstGeom>
        </p:spPr>
        <p:txBody>
          <a:bodyPr lIns="0" tIns="0" rIns="0" bIns="0" anchor="b">
            <a:normAutofit/>
          </a:bodyPr>
          <a:lstStyle>
            <a:lvl1pPr>
              <a:defRPr sz="7200">
                <a:solidFill>
                  <a:schemeClr val="tx1"/>
                </a:solidFill>
              </a:defRPr>
            </a:lvl1pPr>
          </a:lstStyle>
          <a:p>
            <a:r>
              <a:rPr dirty="0"/>
              <a:t>Title Text</a:t>
            </a:r>
          </a:p>
        </p:txBody>
      </p:sp>
      <p:sp>
        <p:nvSpPr>
          <p:cNvPr id="22" name="Body Level One…"/>
          <p:cNvSpPr txBox="1">
            <a:spLocks noGrp="1"/>
          </p:cNvSpPr>
          <p:nvPr>
            <p:ph type="body" sz="quarter" idx="1" hasCustomPrompt="1"/>
          </p:nvPr>
        </p:nvSpPr>
        <p:spPr>
          <a:xfrm>
            <a:off x="551653" y="4423229"/>
            <a:ext cx="7127908" cy="1031992"/>
          </a:xfrm>
          <a:prstGeom prst="rect">
            <a:avLst/>
          </a:prstGeom>
        </p:spPr>
        <p:txBody>
          <a:bodyPr lIns="0" tIns="0" rIns="0" bIns="0">
            <a:normAutofit/>
          </a:bodyPr>
          <a:lstStyle>
            <a:lvl1pPr marL="0" indent="0">
              <a:lnSpc>
                <a:spcPts val="2133"/>
              </a:lnSpc>
              <a:spcBef>
                <a:spcPts val="0"/>
              </a:spcBef>
              <a:buClrTx/>
              <a:buSzTx/>
              <a:buFontTx/>
              <a:buNone/>
              <a:defRPr sz="18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Secondary Headline</a:t>
            </a:r>
          </a:p>
        </p:txBody>
      </p:sp>
      <p:pic>
        <p:nvPicPr>
          <p:cNvPr id="6" name="Picture 5">
            <a:extLst>
              <a:ext uri="{FF2B5EF4-FFF2-40B4-BE49-F238E27FC236}">
                <a16:creationId xmlns:a16="http://schemas.microsoft.com/office/drawing/2014/main" id="{A695EEC5-6C44-7549-AFCE-079479A3A6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2307" y="190449"/>
            <a:ext cx="2837228" cy="1421968"/>
          </a:xfrm>
          <a:prstGeom prst="rect">
            <a:avLst/>
          </a:prstGeom>
        </p:spPr>
      </p:pic>
    </p:spTree>
    <p:extLst>
      <p:ext uri="{BB962C8B-B14F-4D97-AF65-F5344CB8AC3E}">
        <p14:creationId xmlns:p14="http://schemas.microsoft.com/office/powerpoint/2010/main" val="2097804816"/>
      </p:ext>
    </p:extLst>
  </p:cSld>
  <p:clrMapOvr>
    <a:overrideClrMapping bg1="lt1" tx1="dk1" bg2="lt2" tx2="dk2" accent1="accent1" accent2="accent2" accent3="accent3" accent4="accent4" accent5="accent5" accent6="accent6" hlink="hlink" folHlink="folHlink"/>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Black: Centered Title, Subheadline + Footer">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885BB1-9488-724F-876D-E3BECCCF6F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0" cy="4833257"/>
          </a:xfrm>
          <a:prstGeom prst="rect">
            <a:avLst/>
          </a:prstGeom>
        </p:spPr>
      </p:pic>
      <p:sp>
        <p:nvSpPr>
          <p:cNvPr id="6" name="Title Text">
            <a:extLst>
              <a:ext uri="{FF2B5EF4-FFF2-40B4-BE49-F238E27FC236}">
                <a16:creationId xmlns:a16="http://schemas.microsoft.com/office/drawing/2014/main" id="{BE3480B1-F7A0-874C-8C99-8DA728563FC2}"/>
              </a:ext>
            </a:extLst>
          </p:cNvPr>
          <p:cNvSpPr txBox="1">
            <a:spLocks noGrp="1"/>
          </p:cNvSpPr>
          <p:nvPr>
            <p:ph type="title" hasCustomPrompt="1"/>
          </p:nvPr>
        </p:nvSpPr>
        <p:spPr>
          <a:xfrm>
            <a:off x="1057983" y="686677"/>
            <a:ext cx="10076032" cy="2569604"/>
          </a:xfrm>
          <a:prstGeom prst="rect">
            <a:avLst/>
          </a:prstGeom>
        </p:spPr>
        <p:txBody>
          <a:bodyPr lIns="0" tIns="0" rIns="0" bIns="0" anchor="b">
            <a:normAutofit/>
          </a:bodyPr>
          <a:lstStyle>
            <a:lvl1pPr algn="ctr">
              <a:defRPr sz="7200">
                <a:solidFill>
                  <a:srgbClr val="FFFFFF"/>
                </a:solidFill>
              </a:defRPr>
            </a:lvl1pPr>
          </a:lstStyle>
          <a:p>
            <a:r>
              <a:rPr dirty="0"/>
              <a:t>Title Text</a:t>
            </a:r>
          </a:p>
        </p:txBody>
      </p:sp>
      <p:sp>
        <p:nvSpPr>
          <p:cNvPr id="7" name="Body Level One…">
            <a:extLst>
              <a:ext uri="{FF2B5EF4-FFF2-40B4-BE49-F238E27FC236}">
                <a16:creationId xmlns:a16="http://schemas.microsoft.com/office/drawing/2014/main" id="{B4355756-B00E-744B-AA1F-19EBC5BB70E8}"/>
              </a:ext>
            </a:extLst>
          </p:cNvPr>
          <p:cNvSpPr txBox="1">
            <a:spLocks noGrp="1"/>
          </p:cNvSpPr>
          <p:nvPr>
            <p:ph type="body" sz="quarter" idx="1" hasCustomPrompt="1"/>
          </p:nvPr>
        </p:nvSpPr>
        <p:spPr>
          <a:xfrm>
            <a:off x="2310864" y="3429000"/>
            <a:ext cx="7570273" cy="1031992"/>
          </a:xfrm>
          <a:prstGeom prst="rect">
            <a:avLst/>
          </a:prstGeom>
        </p:spPr>
        <p:txBody>
          <a:bodyPr lIns="0" tIns="0" rIns="0" bIns="0">
            <a:normAutofit/>
          </a:bodyPr>
          <a:lstStyle>
            <a:lvl1pPr marL="0" indent="0" algn="ctr">
              <a:lnSpc>
                <a:spcPts val="2133"/>
              </a:lnSpc>
              <a:spcBef>
                <a:spcPts val="0"/>
              </a:spcBef>
              <a:buClrTx/>
              <a:buSzTx/>
              <a:buFontTx/>
              <a:buNone/>
              <a:defRPr sz="2133" b="0" i="0" baseline="0">
                <a:solidFill>
                  <a:srgbClr val="FFFFFF"/>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Secondary Headline</a:t>
            </a:r>
          </a:p>
        </p:txBody>
      </p:sp>
    </p:spTree>
    <p:extLst>
      <p:ext uri="{BB962C8B-B14F-4D97-AF65-F5344CB8AC3E}">
        <p14:creationId xmlns:p14="http://schemas.microsoft.com/office/powerpoint/2010/main" val="2551724574"/>
      </p:ext>
    </p:extLst>
  </p:cSld>
  <p:clrMapOvr>
    <a:overrideClrMapping bg1="dk1" tx1="lt1" bg2="dk2" tx2="lt2" accent1="accent1" accent2="accent2" accent3="accent3" accent4="accent4" accent5="accent5" accent6="accent6" hlink="hlink" folHlink="folHlink"/>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Black: Centered Title, Subheadline + Footer">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ABD187-DAA1-D448-B482-7379115AD2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12192000" cy="4833257"/>
          </a:xfrm>
          <a:prstGeom prst="rect">
            <a:avLst/>
          </a:prstGeom>
        </p:spPr>
      </p:pic>
      <p:sp>
        <p:nvSpPr>
          <p:cNvPr id="6" name="Title Text">
            <a:extLst>
              <a:ext uri="{FF2B5EF4-FFF2-40B4-BE49-F238E27FC236}">
                <a16:creationId xmlns:a16="http://schemas.microsoft.com/office/drawing/2014/main" id="{BE3480B1-F7A0-874C-8C99-8DA728563FC2}"/>
              </a:ext>
            </a:extLst>
          </p:cNvPr>
          <p:cNvSpPr txBox="1">
            <a:spLocks noGrp="1"/>
          </p:cNvSpPr>
          <p:nvPr>
            <p:ph type="title" hasCustomPrompt="1"/>
          </p:nvPr>
        </p:nvSpPr>
        <p:spPr>
          <a:xfrm>
            <a:off x="1057983" y="686677"/>
            <a:ext cx="10076032" cy="2569604"/>
          </a:xfrm>
          <a:prstGeom prst="rect">
            <a:avLst/>
          </a:prstGeom>
        </p:spPr>
        <p:txBody>
          <a:bodyPr lIns="0" tIns="0" rIns="0" bIns="0" anchor="b">
            <a:normAutofit/>
          </a:bodyPr>
          <a:lstStyle>
            <a:lvl1pPr algn="ctr">
              <a:defRPr sz="7200">
                <a:solidFill>
                  <a:srgbClr val="FFFFFF"/>
                </a:solidFill>
              </a:defRPr>
            </a:lvl1pPr>
          </a:lstStyle>
          <a:p>
            <a:r>
              <a:rPr dirty="0"/>
              <a:t>Title Text</a:t>
            </a:r>
          </a:p>
        </p:txBody>
      </p:sp>
      <p:sp>
        <p:nvSpPr>
          <p:cNvPr id="7" name="Body Level One…">
            <a:extLst>
              <a:ext uri="{FF2B5EF4-FFF2-40B4-BE49-F238E27FC236}">
                <a16:creationId xmlns:a16="http://schemas.microsoft.com/office/drawing/2014/main" id="{B4355756-B00E-744B-AA1F-19EBC5BB70E8}"/>
              </a:ext>
            </a:extLst>
          </p:cNvPr>
          <p:cNvSpPr txBox="1">
            <a:spLocks noGrp="1"/>
          </p:cNvSpPr>
          <p:nvPr>
            <p:ph type="body" sz="quarter" idx="1" hasCustomPrompt="1"/>
          </p:nvPr>
        </p:nvSpPr>
        <p:spPr>
          <a:xfrm>
            <a:off x="2310864" y="3429000"/>
            <a:ext cx="7570273" cy="1031992"/>
          </a:xfrm>
          <a:prstGeom prst="rect">
            <a:avLst/>
          </a:prstGeom>
        </p:spPr>
        <p:txBody>
          <a:bodyPr lIns="0" tIns="0" rIns="0" bIns="0">
            <a:normAutofit/>
          </a:bodyPr>
          <a:lstStyle>
            <a:lvl1pPr marL="0" indent="0" algn="ctr">
              <a:lnSpc>
                <a:spcPts val="2133"/>
              </a:lnSpc>
              <a:spcBef>
                <a:spcPts val="0"/>
              </a:spcBef>
              <a:buClrTx/>
              <a:buSzTx/>
              <a:buFontTx/>
              <a:buNone/>
              <a:defRPr sz="2133" b="0" i="0" baseline="0">
                <a:solidFill>
                  <a:srgbClr val="FFFFFF"/>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Secondary Headline</a:t>
            </a:r>
          </a:p>
        </p:txBody>
      </p:sp>
      <p:pic>
        <p:nvPicPr>
          <p:cNvPr id="11" name="Picture 10">
            <a:extLst>
              <a:ext uri="{FF2B5EF4-FFF2-40B4-BE49-F238E27FC236}">
                <a16:creationId xmlns:a16="http://schemas.microsoft.com/office/drawing/2014/main" id="{442C5CE3-D878-EF4B-AAD7-612C88DB8A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503" y="6038056"/>
            <a:ext cx="1634085" cy="819944"/>
          </a:xfrm>
          <a:prstGeom prst="rect">
            <a:avLst/>
          </a:prstGeom>
        </p:spPr>
      </p:pic>
    </p:spTree>
    <p:extLst>
      <p:ext uri="{BB962C8B-B14F-4D97-AF65-F5344CB8AC3E}">
        <p14:creationId xmlns:p14="http://schemas.microsoft.com/office/powerpoint/2010/main" val="53980095"/>
      </p:ext>
    </p:extLst>
  </p:cSld>
  <p:clrMapOvr>
    <a:overrideClrMapping bg1="dk1" tx1="lt1" bg2="dk2" tx2="lt2" accent1="accent1" accent2="accent2" accent3="accent3" accent4="accent4" accent5="accent5" accent6="accent6" hlink="hlink" folHlink="folHlink"/>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Black: Centered Title, Subheadline + Footer">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7ABD187-DAA1-D448-B482-7379115AD21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1"/>
            <a:ext cx="12192000" cy="4833256"/>
          </a:xfrm>
          <a:prstGeom prst="rect">
            <a:avLst/>
          </a:prstGeom>
        </p:spPr>
      </p:pic>
      <p:sp>
        <p:nvSpPr>
          <p:cNvPr id="6" name="Title Text">
            <a:extLst>
              <a:ext uri="{FF2B5EF4-FFF2-40B4-BE49-F238E27FC236}">
                <a16:creationId xmlns:a16="http://schemas.microsoft.com/office/drawing/2014/main" id="{BE3480B1-F7A0-874C-8C99-8DA728563FC2}"/>
              </a:ext>
            </a:extLst>
          </p:cNvPr>
          <p:cNvSpPr txBox="1">
            <a:spLocks noGrp="1"/>
          </p:cNvSpPr>
          <p:nvPr>
            <p:ph type="title" hasCustomPrompt="1"/>
          </p:nvPr>
        </p:nvSpPr>
        <p:spPr>
          <a:xfrm>
            <a:off x="1057983" y="686677"/>
            <a:ext cx="10076032" cy="2569604"/>
          </a:xfrm>
          <a:prstGeom prst="rect">
            <a:avLst/>
          </a:prstGeom>
        </p:spPr>
        <p:txBody>
          <a:bodyPr lIns="0" tIns="0" rIns="0" bIns="0" anchor="b">
            <a:normAutofit/>
          </a:bodyPr>
          <a:lstStyle>
            <a:lvl1pPr algn="ctr">
              <a:defRPr sz="7200">
                <a:solidFill>
                  <a:srgbClr val="FFFFFF"/>
                </a:solidFill>
              </a:defRPr>
            </a:lvl1pPr>
          </a:lstStyle>
          <a:p>
            <a:r>
              <a:rPr dirty="0"/>
              <a:t>Title Text</a:t>
            </a:r>
          </a:p>
        </p:txBody>
      </p:sp>
      <p:sp>
        <p:nvSpPr>
          <p:cNvPr id="7" name="Body Level One…">
            <a:extLst>
              <a:ext uri="{FF2B5EF4-FFF2-40B4-BE49-F238E27FC236}">
                <a16:creationId xmlns:a16="http://schemas.microsoft.com/office/drawing/2014/main" id="{B4355756-B00E-744B-AA1F-19EBC5BB70E8}"/>
              </a:ext>
            </a:extLst>
          </p:cNvPr>
          <p:cNvSpPr txBox="1">
            <a:spLocks noGrp="1"/>
          </p:cNvSpPr>
          <p:nvPr>
            <p:ph type="body" sz="quarter" idx="1" hasCustomPrompt="1"/>
          </p:nvPr>
        </p:nvSpPr>
        <p:spPr>
          <a:xfrm>
            <a:off x="2310864" y="3429000"/>
            <a:ext cx="7570273" cy="1031992"/>
          </a:xfrm>
          <a:prstGeom prst="rect">
            <a:avLst/>
          </a:prstGeom>
        </p:spPr>
        <p:txBody>
          <a:bodyPr lIns="0" tIns="0" rIns="0" bIns="0">
            <a:normAutofit/>
          </a:bodyPr>
          <a:lstStyle>
            <a:lvl1pPr marL="0" indent="0" algn="ctr">
              <a:lnSpc>
                <a:spcPts val="2133"/>
              </a:lnSpc>
              <a:spcBef>
                <a:spcPts val="0"/>
              </a:spcBef>
              <a:buClrTx/>
              <a:buSzTx/>
              <a:buFontTx/>
              <a:buNone/>
              <a:defRPr sz="2133" b="0" i="0" baseline="0">
                <a:solidFill>
                  <a:srgbClr val="FFFFFF"/>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Secondary Headline</a:t>
            </a:r>
          </a:p>
        </p:txBody>
      </p:sp>
      <p:pic>
        <p:nvPicPr>
          <p:cNvPr id="9" name="Picture 8">
            <a:extLst>
              <a:ext uri="{FF2B5EF4-FFF2-40B4-BE49-F238E27FC236}">
                <a16:creationId xmlns:a16="http://schemas.microsoft.com/office/drawing/2014/main" id="{CD0158AD-6D64-D445-BF81-C965146A4D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503" y="6038056"/>
            <a:ext cx="1634085" cy="819944"/>
          </a:xfrm>
          <a:prstGeom prst="rect">
            <a:avLst/>
          </a:prstGeom>
        </p:spPr>
      </p:pic>
    </p:spTree>
    <p:extLst>
      <p:ext uri="{BB962C8B-B14F-4D97-AF65-F5344CB8AC3E}">
        <p14:creationId xmlns:p14="http://schemas.microsoft.com/office/powerpoint/2010/main" val="3238053692"/>
      </p:ext>
    </p:extLst>
  </p:cSld>
  <p:clrMapOvr>
    <a:overrideClrMapping bg1="dk1" tx1="lt1" bg2="dk2" tx2="lt2" accent1="accent1" accent2="accent2" accent3="accent3" accent4="accent4" accent5="accent5" accent6="accent6" hlink="hlink" folHlink="folHlink"/>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White: Centered Title, Subheadline + Footer">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BE3480B1-F7A0-874C-8C99-8DA728563FC2}"/>
              </a:ext>
            </a:extLst>
          </p:cNvPr>
          <p:cNvSpPr txBox="1">
            <a:spLocks noGrp="1"/>
          </p:cNvSpPr>
          <p:nvPr>
            <p:ph type="title" hasCustomPrompt="1"/>
          </p:nvPr>
        </p:nvSpPr>
        <p:spPr>
          <a:xfrm>
            <a:off x="1057983" y="1090197"/>
            <a:ext cx="10076032" cy="2166083"/>
          </a:xfrm>
          <a:prstGeom prst="rect">
            <a:avLst/>
          </a:prstGeom>
        </p:spPr>
        <p:txBody>
          <a:bodyPr lIns="0" tIns="0" rIns="0" bIns="0" anchor="b">
            <a:normAutofit/>
          </a:bodyPr>
          <a:lstStyle>
            <a:lvl1pPr algn="ctr">
              <a:defRPr sz="5333">
                <a:solidFill>
                  <a:schemeClr val="tx1"/>
                </a:solidFill>
              </a:defRPr>
            </a:lvl1pPr>
          </a:lstStyle>
          <a:p>
            <a:r>
              <a:rPr dirty="0"/>
              <a:t>Title Text</a:t>
            </a:r>
          </a:p>
        </p:txBody>
      </p:sp>
      <p:sp>
        <p:nvSpPr>
          <p:cNvPr id="7" name="Body Level One…">
            <a:extLst>
              <a:ext uri="{FF2B5EF4-FFF2-40B4-BE49-F238E27FC236}">
                <a16:creationId xmlns:a16="http://schemas.microsoft.com/office/drawing/2014/main" id="{B4355756-B00E-744B-AA1F-19EBC5BB70E8}"/>
              </a:ext>
            </a:extLst>
          </p:cNvPr>
          <p:cNvSpPr txBox="1">
            <a:spLocks noGrp="1"/>
          </p:cNvSpPr>
          <p:nvPr>
            <p:ph type="body" sz="quarter" idx="1" hasCustomPrompt="1"/>
          </p:nvPr>
        </p:nvSpPr>
        <p:spPr>
          <a:xfrm>
            <a:off x="2310864" y="3368437"/>
            <a:ext cx="7570273" cy="1031992"/>
          </a:xfrm>
          <a:prstGeom prst="rect">
            <a:avLst/>
          </a:prstGeom>
        </p:spPr>
        <p:txBody>
          <a:bodyPr lIns="0" tIns="0" rIns="0" bIns="0">
            <a:normAutofit/>
          </a:bodyPr>
          <a:lstStyle>
            <a:lvl1pPr marL="0" indent="0" algn="ctr">
              <a:lnSpc>
                <a:spcPts val="2133"/>
              </a:lnSpc>
              <a:spcBef>
                <a:spcPts val="0"/>
              </a:spcBef>
              <a:buClrTx/>
              <a:buSzTx/>
              <a:buFontTx/>
              <a:buNone/>
              <a:defRPr sz="1867"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Secondary Headline</a:t>
            </a:r>
          </a:p>
        </p:txBody>
      </p:sp>
      <p:pic>
        <p:nvPicPr>
          <p:cNvPr id="3" name="Picture 2">
            <a:extLst>
              <a:ext uri="{FF2B5EF4-FFF2-40B4-BE49-F238E27FC236}">
                <a16:creationId xmlns:a16="http://schemas.microsoft.com/office/drawing/2014/main" id="{A1B09A55-5EB0-1C42-B2A2-54A571955C0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7594844" y="0"/>
            <a:ext cx="4600611" cy="6858000"/>
          </a:xfrm>
          <a:prstGeom prst="rect">
            <a:avLst/>
          </a:prstGeom>
        </p:spPr>
      </p:pic>
    </p:spTree>
    <p:extLst>
      <p:ext uri="{BB962C8B-B14F-4D97-AF65-F5344CB8AC3E}">
        <p14:creationId xmlns:p14="http://schemas.microsoft.com/office/powerpoint/2010/main" val="5536472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White: Centered Title, Subheadline + Footer">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7B1CCE-C381-FF4B-9281-F182772E9D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6813389" y="390781"/>
            <a:ext cx="5378611" cy="6467219"/>
          </a:xfrm>
          <a:prstGeom prst="rect">
            <a:avLst/>
          </a:prstGeom>
        </p:spPr>
      </p:pic>
      <p:sp>
        <p:nvSpPr>
          <p:cNvPr id="6" name="Title Text">
            <a:extLst>
              <a:ext uri="{FF2B5EF4-FFF2-40B4-BE49-F238E27FC236}">
                <a16:creationId xmlns:a16="http://schemas.microsoft.com/office/drawing/2014/main" id="{BE3480B1-F7A0-874C-8C99-8DA728563FC2}"/>
              </a:ext>
            </a:extLst>
          </p:cNvPr>
          <p:cNvSpPr txBox="1">
            <a:spLocks noGrp="1"/>
          </p:cNvSpPr>
          <p:nvPr>
            <p:ph type="title" hasCustomPrompt="1"/>
          </p:nvPr>
        </p:nvSpPr>
        <p:spPr>
          <a:xfrm>
            <a:off x="539534" y="1090197"/>
            <a:ext cx="10524415" cy="2166083"/>
          </a:xfrm>
          <a:prstGeom prst="rect">
            <a:avLst/>
          </a:prstGeom>
        </p:spPr>
        <p:txBody>
          <a:bodyPr lIns="0" tIns="0" rIns="0" bIns="0" anchor="b">
            <a:normAutofit/>
          </a:bodyPr>
          <a:lstStyle>
            <a:lvl1pPr algn="l">
              <a:defRPr sz="5333">
                <a:solidFill>
                  <a:schemeClr val="tx1"/>
                </a:solidFill>
              </a:defRPr>
            </a:lvl1pPr>
          </a:lstStyle>
          <a:p>
            <a:r>
              <a:rPr dirty="0"/>
              <a:t>Title Text</a:t>
            </a:r>
          </a:p>
        </p:txBody>
      </p:sp>
      <p:sp>
        <p:nvSpPr>
          <p:cNvPr id="7" name="Body Level One…">
            <a:extLst>
              <a:ext uri="{FF2B5EF4-FFF2-40B4-BE49-F238E27FC236}">
                <a16:creationId xmlns:a16="http://schemas.microsoft.com/office/drawing/2014/main" id="{B4355756-B00E-744B-AA1F-19EBC5BB70E8}"/>
              </a:ext>
            </a:extLst>
          </p:cNvPr>
          <p:cNvSpPr txBox="1">
            <a:spLocks noGrp="1"/>
          </p:cNvSpPr>
          <p:nvPr>
            <p:ph type="body" sz="quarter" idx="1" hasCustomPrompt="1"/>
          </p:nvPr>
        </p:nvSpPr>
        <p:spPr>
          <a:xfrm>
            <a:off x="539534" y="3368437"/>
            <a:ext cx="7570273" cy="1031992"/>
          </a:xfrm>
          <a:prstGeom prst="rect">
            <a:avLst/>
          </a:prstGeom>
        </p:spPr>
        <p:txBody>
          <a:bodyPr lIns="0" tIns="0" rIns="0" bIns="0">
            <a:normAutofit/>
          </a:bodyPr>
          <a:lstStyle>
            <a:lvl1pPr marL="0" indent="0" algn="l">
              <a:lnSpc>
                <a:spcPts val="2133"/>
              </a:lnSpc>
              <a:spcBef>
                <a:spcPts val="0"/>
              </a:spcBef>
              <a:buClrTx/>
              <a:buSzTx/>
              <a:buFontTx/>
              <a:buNone/>
              <a:defRPr sz="1600"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Secondary Headline</a:t>
            </a:r>
          </a:p>
        </p:txBody>
      </p:sp>
    </p:spTree>
    <p:extLst>
      <p:ext uri="{BB962C8B-B14F-4D97-AF65-F5344CB8AC3E}">
        <p14:creationId xmlns:p14="http://schemas.microsoft.com/office/powerpoint/2010/main" val="41151217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White: Title w/ Content + Footer">
    <p:spTree>
      <p:nvGrpSpPr>
        <p:cNvPr id="1" name=""/>
        <p:cNvGrpSpPr/>
        <p:nvPr/>
      </p:nvGrpSpPr>
      <p:grpSpPr>
        <a:xfrm>
          <a:off x="0" y="0"/>
          <a:ext cx="0" cy="0"/>
          <a:chOff x="0" y="0"/>
          <a:chExt cx="0" cy="0"/>
        </a:xfrm>
      </p:grpSpPr>
      <p:sp>
        <p:nvSpPr>
          <p:cNvPr id="139" name="Title Text"/>
          <p:cNvSpPr txBox="1">
            <a:spLocks noGrp="1"/>
          </p:cNvSpPr>
          <p:nvPr>
            <p:ph type="title"/>
          </p:nvPr>
        </p:nvSpPr>
        <p:spPr>
          <a:xfrm>
            <a:off x="542255" y="418807"/>
            <a:ext cx="6982392" cy="705103"/>
          </a:xfrm>
          <a:prstGeom prst="rect">
            <a:avLst/>
          </a:prstGeom>
        </p:spPr>
        <p:txBody>
          <a:bodyPr>
            <a:noAutofit/>
          </a:bodyPr>
          <a:lstStyle>
            <a:lvl1pPr>
              <a:defRPr sz="3733">
                <a:solidFill>
                  <a:schemeClr val="tx1"/>
                </a:solidFill>
              </a:defRPr>
            </a:lvl1pPr>
          </a:lstStyle>
          <a:p>
            <a:r>
              <a:rPr lang="en-US"/>
              <a:t>Click to edit Master title style</a:t>
            </a:r>
            <a:endParaRPr dirty="0"/>
          </a:p>
        </p:txBody>
      </p:sp>
      <p:sp>
        <p:nvSpPr>
          <p:cNvPr id="140" name="Body Level One…"/>
          <p:cNvSpPr txBox="1">
            <a:spLocks noGrp="1"/>
          </p:cNvSpPr>
          <p:nvPr>
            <p:ph type="body" sz="half" idx="1" hasCustomPrompt="1"/>
          </p:nvPr>
        </p:nvSpPr>
        <p:spPr>
          <a:xfrm>
            <a:off x="462558" y="1095883"/>
            <a:ext cx="6981111" cy="3445743"/>
          </a:xfrm>
          <a:prstGeom prst="rect">
            <a:avLst/>
          </a:prstGeom>
        </p:spPr>
        <p:txBody>
          <a:bodyPr lIns="0" tIns="91424" rIns="91424" bIns="91424"/>
          <a:lstStyle>
            <a:lvl1pPr indent="-423323">
              <a:spcBef>
                <a:spcPts val="0"/>
              </a:spcBef>
              <a:buSzPts val="1400"/>
              <a:defRPr b="0" i="0" baseline="0">
                <a:solidFill>
                  <a:schemeClr val="tx1"/>
                </a:solidFill>
                <a:latin typeface="+mn-lt"/>
              </a:defRPr>
            </a:lvl1pPr>
            <a:lvl2pPr marL="1219170" indent="-423323">
              <a:spcBef>
                <a:spcPts val="0"/>
              </a:spcBef>
              <a:buSzPts val="1400"/>
              <a:buFont typeface="System Font Regular"/>
              <a:buChar char="-"/>
              <a:defRPr b="0" i="0" baseline="0">
                <a:solidFill>
                  <a:schemeClr val="tx1"/>
                </a:solidFill>
                <a:latin typeface="+mn-lt"/>
              </a:defRPr>
            </a:lvl2pPr>
            <a:lvl3pPr marL="1899307" indent="-493876">
              <a:spcBef>
                <a:spcPts val="0"/>
              </a:spcBef>
              <a:buSzPts val="1400"/>
              <a:buFont typeface="System Font Regular"/>
              <a:buChar char="-"/>
              <a:defRPr b="0" i="0" baseline="0">
                <a:solidFill>
                  <a:schemeClr val="tx1"/>
                </a:solidFill>
                <a:latin typeface="+mn-lt"/>
              </a:defRPr>
            </a:lvl3pPr>
            <a:lvl4pPr marL="0" indent="2015016">
              <a:spcBef>
                <a:spcPts val="0"/>
              </a:spcBef>
              <a:buSzTx/>
              <a:buNone/>
              <a:defRPr b="0" i="0" baseline="0">
                <a:solidFill>
                  <a:schemeClr val="tx1"/>
                </a:solidFill>
                <a:latin typeface="+mn-lt"/>
              </a:defRPr>
            </a:lvl4pPr>
            <a:lvl5pPr marL="3047924" indent="-423323">
              <a:spcBef>
                <a:spcPts val="0"/>
              </a:spcBef>
              <a:buSzPts val="1400"/>
              <a:buChar char="▪"/>
              <a:defRPr b="0" i="0">
                <a:solidFill>
                  <a:schemeClr val="tx1"/>
                </a:solidFill>
              </a:defRPr>
            </a:lvl5pPr>
          </a:lstStyle>
          <a:p>
            <a:r>
              <a:rPr dirty="0"/>
              <a:t>Body Level One</a:t>
            </a:r>
          </a:p>
          <a:p>
            <a:pPr lvl="1"/>
            <a:r>
              <a:rPr dirty="0"/>
              <a:t>Body Level Two</a:t>
            </a:r>
          </a:p>
          <a:p>
            <a:pPr lvl="2"/>
            <a:r>
              <a:rPr dirty="0"/>
              <a:t>Body Level Three</a:t>
            </a:r>
            <a:endParaRPr lang="en-US" dirty="0"/>
          </a:p>
          <a:p>
            <a:pPr lvl="3"/>
            <a:r>
              <a:rPr lang="en-US" dirty="0"/>
              <a:t>	</a:t>
            </a:r>
            <a:r>
              <a:rPr dirty="0"/>
              <a:t>Body Level Four</a:t>
            </a:r>
          </a:p>
        </p:txBody>
      </p:sp>
    </p:spTree>
    <p:extLst>
      <p:ext uri="{BB962C8B-B14F-4D97-AF65-F5344CB8AC3E}">
        <p14:creationId xmlns:p14="http://schemas.microsoft.com/office/powerpoint/2010/main" val="352130111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White: Title, Subheadline w/ Content + Footer">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F01E87-F32B-E54D-A343-01C0116877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6813389" y="390781"/>
            <a:ext cx="5378611" cy="6467219"/>
          </a:xfrm>
          <a:prstGeom prst="rect">
            <a:avLst/>
          </a:prstGeom>
        </p:spPr>
      </p:pic>
      <p:sp>
        <p:nvSpPr>
          <p:cNvPr id="139" name="Title Text"/>
          <p:cNvSpPr txBox="1">
            <a:spLocks noGrp="1"/>
          </p:cNvSpPr>
          <p:nvPr>
            <p:ph type="title"/>
          </p:nvPr>
        </p:nvSpPr>
        <p:spPr>
          <a:xfrm>
            <a:off x="542254" y="418808"/>
            <a:ext cx="10976385" cy="522693"/>
          </a:xfrm>
          <a:prstGeom prst="rect">
            <a:avLst/>
          </a:prstGeom>
        </p:spPr>
        <p:txBody>
          <a:bodyPr>
            <a:noAutofit/>
          </a:bodyPr>
          <a:lstStyle>
            <a:lvl1pPr>
              <a:defRPr sz="3733">
                <a:solidFill>
                  <a:schemeClr val="tx1"/>
                </a:solidFill>
              </a:defRPr>
            </a:lvl1pPr>
          </a:lstStyle>
          <a:p>
            <a:r>
              <a:rPr lang="en-US"/>
              <a:t>Click to edit Master title style</a:t>
            </a:r>
            <a:endParaRPr dirty="0"/>
          </a:p>
        </p:txBody>
      </p:sp>
      <p:sp>
        <p:nvSpPr>
          <p:cNvPr id="6" name="Body Level One…">
            <a:extLst>
              <a:ext uri="{FF2B5EF4-FFF2-40B4-BE49-F238E27FC236}">
                <a16:creationId xmlns:a16="http://schemas.microsoft.com/office/drawing/2014/main" id="{DC7A6032-D850-D04F-9C7B-33A8ECD5E62C}"/>
              </a:ext>
            </a:extLst>
          </p:cNvPr>
          <p:cNvSpPr txBox="1">
            <a:spLocks noGrp="1"/>
          </p:cNvSpPr>
          <p:nvPr>
            <p:ph type="body" sz="quarter" idx="10" hasCustomPrompt="1"/>
          </p:nvPr>
        </p:nvSpPr>
        <p:spPr>
          <a:xfrm>
            <a:off x="544066" y="1075672"/>
            <a:ext cx="9774001" cy="656801"/>
          </a:xfrm>
          <a:prstGeom prst="rect">
            <a:avLst/>
          </a:prstGeom>
        </p:spPr>
        <p:txBody>
          <a:bodyPr lIns="0" tIns="0" rIns="0" bIns="0">
            <a:normAutofit/>
          </a:bodyPr>
          <a:lstStyle>
            <a:lvl1pPr marL="0" indent="0">
              <a:lnSpc>
                <a:spcPct val="100000"/>
              </a:lnSpc>
              <a:spcBef>
                <a:spcPts val="0"/>
              </a:spcBef>
              <a:buClrTx/>
              <a:buSzTx/>
              <a:buFontTx/>
              <a:buNone/>
              <a:defRPr sz="2400" b="0" i="0" baseline="0">
                <a:solidFill>
                  <a:schemeClr val="tx2"/>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Secondary Headline</a:t>
            </a:r>
          </a:p>
        </p:txBody>
      </p:sp>
      <p:sp>
        <p:nvSpPr>
          <p:cNvPr id="7" name="Body Level One…">
            <a:extLst>
              <a:ext uri="{FF2B5EF4-FFF2-40B4-BE49-F238E27FC236}">
                <a16:creationId xmlns:a16="http://schemas.microsoft.com/office/drawing/2014/main" id="{5877B8BC-E791-2E41-8207-B9ABA91A6298}"/>
              </a:ext>
            </a:extLst>
          </p:cNvPr>
          <p:cNvSpPr txBox="1">
            <a:spLocks noGrp="1"/>
          </p:cNvSpPr>
          <p:nvPr>
            <p:ph type="body" sz="half" idx="1" hasCustomPrompt="1"/>
          </p:nvPr>
        </p:nvSpPr>
        <p:spPr>
          <a:xfrm>
            <a:off x="472717" y="1704446"/>
            <a:ext cx="6981111" cy="3445743"/>
          </a:xfrm>
          <a:prstGeom prst="rect">
            <a:avLst/>
          </a:prstGeom>
        </p:spPr>
        <p:txBody>
          <a:bodyPr lIns="0" tIns="0" rIns="0" bIns="0"/>
          <a:lstStyle>
            <a:lvl1pPr indent="-423323">
              <a:spcBef>
                <a:spcPts val="0"/>
              </a:spcBef>
              <a:buSzPts val="1400"/>
              <a:defRPr b="0" i="0" baseline="0">
                <a:solidFill>
                  <a:schemeClr val="tx2"/>
                </a:solidFill>
                <a:latin typeface="+mn-lt"/>
              </a:defRPr>
            </a:lvl1pPr>
            <a:lvl2pPr marL="1219170" indent="-423323">
              <a:spcBef>
                <a:spcPts val="0"/>
              </a:spcBef>
              <a:buSzPts val="1400"/>
              <a:buFont typeface="System Font Regular"/>
              <a:buChar char="-"/>
              <a:defRPr b="0" i="0" baseline="0">
                <a:solidFill>
                  <a:schemeClr val="tx2"/>
                </a:solidFill>
                <a:latin typeface="+mn-lt"/>
              </a:defRPr>
            </a:lvl2pPr>
            <a:lvl3pPr marL="1899307" indent="-493876">
              <a:spcBef>
                <a:spcPts val="0"/>
              </a:spcBef>
              <a:buSzPts val="1400"/>
              <a:buFont typeface="System Font Regular"/>
              <a:buChar char="-"/>
              <a:defRPr b="0" i="0" baseline="0">
                <a:solidFill>
                  <a:schemeClr val="tx2"/>
                </a:solidFill>
                <a:latin typeface="+mn-lt"/>
              </a:defRPr>
            </a:lvl3pPr>
            <a:lvl4pPr marL="0" indent="2015016">
              <a:spcBef>
                <a:spcPts val="0"/>
              </a:spcBef>
              <a:buSzTx/>
              <a:buNone/>
              <a:defRPr b="0" i="0" baseline="0">
                <a:solidFill>
                  <a:schemeClr val="tx2"/>
                </a:solidFill>
                <a:latin typeface="+mn-lt"/>
              </a:defRPr>
            </a:lvl4pPr>
            <a:lvl5pPr marL="3047924" indent="-423323">
              <a:spcBef>
                <a:spcPts val="0"/>
              </a:spcBef>
              <a:buSzPts val="1400"/>
              <a:buChar char="▪"/>
              <a:defRPr b="0" i="0">
                <a:solidFill>
                  <a:schemeClr val="tx1"/>
                </a:solidFill>
              </a:defRPr>
            </a:lvl5pPr>
          </a:lstStyle>
          <a:p>
            <a:r>
              <a:rPr dirty="0"/>
              <a:t>Body Level One</a:t>
            </a:r>
          </a:p>
          <a:p>
            <a:pPr lvl="1"/>
            <a:r>
              <a:rPr dirty="0"/>
              <a:t>Body Level Two</a:t>
            </a:r>
          </a:p>
          <a:p>
            <a:pPr lvl="2"/>
            <a:r>
              <a:rPr dirty="0"/>
              <a:t>Body Level Three</a:t>
            </a:r>
            <a:endParaRPr lang="en-US" dirty="0"/>
          </a:p>
          <a:p>
            <a:pPr lvl="3"/>
            <a:r>
              <a:rPr lang="en-US" dirty="0"/>
              <a:t>	</a:t>
            </a:r>
            <a:r>
              <a:rPr dirty="0"/>
              <a:t>Body Level Four</a:t>
            </a:r>
          </a:p>
        </p:txBody>
      </p:sp>
    </p:spTree>
    <p:extLst>
      <p:ext uri="{BB962C8B-B14F-4D97-AF65-F5344CB8AC3E}">
        <p14:creationId xmlns:p14="http://schemas.microsoft.com/office/powerpoint/2010/main" val="218296149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White: Title, Subheadline + Footer">
    <p:spTree>
      <p:nvGrpSpPr>
        <p:cNvPr id="1" name=""/>
        <p:cNvGrpSpPr/>
        <p:nvPr/>
      </p:nvGrpSpPr>
      <p:grpSpPr>
        <a:xfrm>
          <a:off x="0" y="0"/>
          <a:ext cx="0" cy="0"/>
          <a:chOff x="0" y="0"/>
          <a:chExt cx="0" cy="0"/>
        </a:xfrm>
      </p:grpSpPr>
      <p:sp>
        <p:nvSpPr>
          <p:cNvPr id="139" name="Title Text"/>
          <p:cNvSpPr txBox="1">
            <a:spLocks noGrp="1"/>
          </p:cNvSpPr>
          <p:nvPr>
            <p:ph type="title"/>
          </p:nvPr>
        </p:nvSpPr>
        <p:spPr>
          <a:xfrm>
            <a:off x="542254" y="418808"/>
            <a:ext cx="10976385" cy="522693"/>
          </a:xfrm>
          <a:prstGeom prst="rect">
            <a:avLst/>
          </a:prstGeom>
        </p:spPr>
        <p:txBody>
          <a:bodyPr>
            <a:noAutofit/>
          </a:bodyPr>
          <a:lstStyle>
            <a:lvl1pPr>
              <a:defRPr sz="3733">
                <a:solidFill>
                  <a:schemeClr val="tx1"/>
                </a:solidFill>
              </a:defRPr>
            </a:lvl1pPr>
          </a:lstStyle>
          <a:p>
            <a:r>
              <a:rPr lang="en-US"/>
              <a:t>Click to edit Master title style</a:t>
            </a:r>
            <a:endParaRPr dirty="0"/>
          </a:p>
        </p:txBody>
      </p:sp>
      <p:sp>
        <p:nvSpPr>
          <p:cNvPr id="6" name="Body Level One…">
            <a:extLst>
              <a:ext uri="{FF2B5EF4-FFF2-40B4-BE49-F238E27FC236}">
                <a16:creationId xmlns:a16="http://schemas.microsoft.com/office/drawing/2014/main" id="{DC7A6032-D850-D04F-9C7B-33A8ECD5E62C}"/>
              </a:ext>
            </a:extLst>
          </p:cNvPr>
          <p:cNvSpPr txBox="1">
            <a:spLocks noGrp="1"/>
          </p:cNvSpPr>
          <p:nvPr>
            <p:ph type="body" sz="quarter" idx="10" hasCustomPrompt="1"/>
          </p:nvPr>
        </p:nvSpPr>
        <p:spPr>
          <a:xfrm>
            <a:off x="544066" y="1075672"/>
            <a:ext cx="9774001" cy="656801"/>
          </a:xfrm>
          <a:prstGeom prst="rect">
            <a:avLst/>
          </a:prstGeom>
        </p:spPr>
        <p:txBody>
          <a:bodyPr lIns="0" tIns="0" rIns="0" bIns="0">
            <a:normAutofit/>
          </a:bodyPr>
          <a:lstStyle>
            <a:lvl1pPr marL="0" indent="0">
              <a:lnSpc>
                <a:spcPct val="100000"/>
              </a:lnSpc>
              <a:spcBef>
                <a:spcPts val="0"/>
              </a:spcBef>
              <a:buClrTx/>
              <a:buSzTx/>
              <a:buFontTx/>
              <a:buNone/>
              <a:defRPr sz="2400" b="0" i="0" baseline="0">
                <a:solidFill>
                  <a:schemeClr val="tx1"/>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Secondary Headline</a:t>
            </a:r>
          </a:p>
        </p:txBody>
      </p:sp>
    </p:spTree>
    <p:extLst>
      <p:ext uri="{BB962C8B-B14F-4D97-AF65-F5344CB8AC3E}">
        <p14:creationId xmlns:p14="http://schemas.microsoft.com/office/powerpoint/2010/main" val="93991279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descr="A blue and white rectangle with a blue border&#10;&#10;Description automatically generated">
            <a:extLst>
              <a:ext uri="{FF2B5EF4-FFF2-40B4-BE49-F238E27FC236}">
                <a16:creationId xmlns:a16="http://schemas.microsoft.com/office/drawing/2014/main" id="{5A514CFE-B488-C522-086C-7D77493F19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1993" y="-40479"/>
            <a:ext cx="12375991" cy="6968221"/>
          </a:xfrm>
          <a:prstGeom prst="rect">
            <a:avLst/>
          </a:prstGeom>
        </p:spPr>
      </p:pic>
      <p:sp>
        <p:nvSpPr>
          <p:cNvPr id="4" name="Rectangle: Rounded Corners 3">
            <a:extLst>
              <a:ext uri="{FF2B5EF4-FFF2-40B4-BE49-F238E27FC236}">
                <a16:creationId xmlns:a16="http://schemas.microsoft.com/office/drawing/2014/main" id="{A2A8E934-19AA-3342-19E2-2A3887999B79}"/>
              </a:ext>
            </a:extLst>
          </p:cNvPr>
          <p:cNvSpPr/>
          <p:nvPr userDrawn="1"/>
        </p:nvSpPr>
        <p:spPr>
          <a:xfrm>
            <a:off x="232021" y="204380"/>
            <a:ext cx="11779466" cy="6480505"/>
          </a:xfrm>
          <a:prstGeom prst="roundRect">
            <a:avLst>
              <a:gd name="adj" fmla="val 0"/>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 name="Picture 9" descr="A black background with grey letters&#10;&#10;Description automatically generated">
            <a:extLst>
              <a:ext uri="{FF2B5EF4-FFF2-40B4-BE49-F238E27FC236}">
                <a16:creationId xmlns:a16="http://schemas.microsoft.com/office/drawing/2014/main" id="{9CB5F42E-DA82-ADAE-F85C-DF6F229535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9898" y="6086647"/>
            <a:ext cx="1197935" cy="382674"/>
          </a:xfrm>
          <a:prstGeom prst="rect">
            <a:avLst/>
          </a:prstGeom>
        </p:spPr>
      </p:pic>
      <p:sp>
        <p:nvSpPr>
          <p:cNvPr id="2" name="Text Placeholder 11">
            <a:extLst>
              <a:ext uri="{FF2B5EF4-FFF2-40B4-BE49-F238E27FC236}">
                <a16:creationId xmlns:a16="http://schemas.microsoft.com/office/drawing/2014/main" id="{34F80F70-5F5E-BC4D-842A-6B652743BD34}"/>
              </a:ext>
            </a:extLst>
          </p:cNvPr>
          <p:cNvSpPr>
            <a:spLocks noGrp="1"/>
          </p:cNvSpPr>
          <p:nvPr>
            <p:ph type="body" sz="quarter" idx="10" hasCustomPrompt="1"/>
          </p:nvPr>
        </p:nvSpPr>
        <p:spPr>
          <a:xfrm>
            <a:off x="3854222" y="2159790"/>
            <a:ext cx="7390719" cy="1095038"/>
          </a:xfrm>
          <a:prstGeom prst="rect">
            <a:avLst/>
          </a:prstGeom>
        </p:spPr>
        <p:txBody>
          <a:bodyPr>
            <a:normAutofit/>
          </a:bodyPr>
          <a:lstStyle>
            <a:lvl1pPr marL="0" indent="0" algn="r">
              <a:lnSpc>
                <a:spcPct val="100000"/>
              </a:lnSpc>
              <a:spcBef>
                <a:spcPts val="0"/>
              </a:spcBef>
              <a:buFontTx/>
              <a:buNone/>
              <a:defRPr sz="6000" b="1">
                <a:solidFill>
                  <a:srgbClr val="1E63AF"/>
                </a:solidFill>
                <a:latin typeface="Poppins" panose="00000500000000000000" pitchFamily="2" charset="0"/>
                <a:cs typeface="Poppins" panose="00000500000000000000" pitchFamily="2" charset="0"/>
              </a:defRPr>
            </a:lvl1pPr>
          </a:lstStyle>
          <a:p>
            <a:pPr lvl="0"/>
            <a:r>
              <a:rPr lang="en-US" dirty="0"/>
              <a:t>Title</a:t>
            </a:r>
          </a:p>
        </p:txBody>
      </p:sp>
      <p:sp>
        <p:nvSpPr>
          <p:cNvPr id="3" name="Text Placeholder 11">
            <a:extLst>
              <a:ext uri="{FF2B5EF4-FFF2-40B4-BE49-F238E27FC236}">
                <a16:creationId xmlns:a16="http://schemas.microsoft.com/office/drawing/2014/main" id="{398FDFF8-D6E3-6314-72EC-B3C21205FF8D}"/>
              </a:ext>
            </a:extLst>
          </p:cNvPr>
          <p:cNvSpPr>
            <a:spLocks noGrp="1"/>
          </p:cNvSpPr>
          <p:nvPr>
            <p:ph type="body" sz="quarter" idx="11" hasCustomPrompt="1"/>
          </p:nvPr>
        </p:nvSpPr>
        <p:spPr>
          <a:xfrm>
            <a:off x="3854222" y="3759990"/>
            <a:ext cx="7390719" cy="1095038"/>
          </a:xfrm>
          <a:prstGeom prst="rect">
            <a:avLst/>
          </a:prstGeom>
        </p:spPr>
        <p:txBody>
          <a:bodyPr>
            <a:normAutofit/>
          </a:bodyPr>
          <a:lstStyle>
            <a:lvl1pPr marL="0" indent="0" algn="r">
              <a:lnSpc>
                <a:spcPct val="100000"/>
              </a:lnSpc>
              <a:spcBef>
                <a:spcPts val="0"/>
              </a:spcBef>
              <a:buFontTx/>
              <a:buNone/>
              <a:defRPr sz="3000" b="0">
                <a:solidFill>
                  <a:srgbClr val="3E3E3E"/>
                </a:solidFill>
                <a:latin typeface="Poppins" panose="00000500000000000000" pitchFamily="2" charset="0"/>
                <a:cs typeface="Poppins" panose="00000500000000000000" pitchFamily="2" charset="0"/>
              </a:defRPr>
            </a:lvl1pPr>
          </a:lstStyle>
          <a:p>
            <a:pPr lvl="0"/>
            <a:r>
              <a:rPr lang="en-US" dirty="0"/>
              <a:t>Paragraph Copy</a:t>
            </a:r>
          </a:p>
        </p:txBody>
      </p:sp>
    </p:spTree>
    <p:extLst>
      <p:ext uri="{BB962C8B-B14F-4D97-AF65-F5344CB8AC3E}">
        <p14:creationId xmlns:p14="http://schemas.microsoft.com/office/powerpoint/2010/main" val="29599140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White: Blank +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53188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reserve="1">
  <p:cSld name="White: 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69740C-66B0-984B-8809-1D9C6689A3D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62800" y="416035"/>
            <a:ext cx="5029200" cy="6025931"/>
          </a:xfrm>
          <a:prstGeom prst="rect">
            <a:avLst/>
          </a:prstGeom>
        </p:spPr>
      </p:pic>
    </p:spTree>
    <p:extLst>
      <p:ext uri="{BB962C8B-B14F-4D97-AF65-F5344CB8AC3E}">
        <p14:creationId xmlns:p14="http://schemas.microsoft.com/office/powerpoint/2010/main" val="184201583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reserve="1">
  <p:cSld name="1_White: Blank + Footer">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359886B-A15E-7D4F-AAB0-677D1C17F468}"/>
              </a:ext>
            </a:extLst>
          </p:cNvPr>
          <p:cNvSpPr/>
          <p:nvPr/>
        </p:nvSpPr>
        <p:spPr>
          <a:xfrm>
            <a:off x="0" y="6334846"/>
            <a:ext cx="12192000" cy="410431"/>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marL="0" marR="0" indent="0" algn="l" defTabSz="1219170" rtl="0" fontAlgn="auto" latinLnBrk="0" hangingPunct="0">
              <a:lnSpc>
                <a:spcPct val="100000"/>
              </a:lnSpc>
              <a:spcBef>
                <a:spcPts val="0"/>
              </a:spcBef>
              <a:spcAft>
                <a:spcPts val="0"/>
              </a:spcAft>
              <a:buClrTx/>
              <a:buSzTx/>
              <a:buFontTx/>
              <a:buNone/>
              <a:tabLst/>
            </a:pPr>
            <a:endParaRPr kumimoji="0" lang="en-US" sz="1867" b="0" i="0" u="none" strike="noStrike" cap="none" spc="0" normalizeH="0" baseline="0" dirty="0">
              <a:ln>
                <a:noFill/>
              </a:ln>
              <a:solidFill>
                <a:srgbClr val="003453"/>
              </a:solidFill>
              <a:effectLst/>
              <a:uFillTx/>
              <a:latin typeface="+mj-lt"/>
              <a:ea typeface="+mj-ea"/>
              <a:cs typeface="+mj-cs"/>
              <a:sym typeface="Open Sans Regular"/>
            </a:endParaRPr>
          </a:p>
        </p:txBody>
      </p:sp>
      <p:pic>
        <p:nvPicPr>
          <p:cNvPr id="6" name="Picture 5">
            <a:extLst>
              <a:ext uri="{FF2B5EF4-FFF2-40B4-BE49-F238E27FC236}">
                <a16:creationId xmlns:a16="http://schemas.microsoft.com/office/drawing/2014/main" id="{01B6736B-4E58-DA40-A062-0BD373F7F25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134486"/>
            <a:ext cx="12192000" cy="1313543"/>
          </a:xfrm>
          <a:prstGeom prst="rect">
            <a:avLst/>
          </a:prstGeom>
        </p:spPr>
      </p:pic>
      <p:pic>
        <p:nvPicPr>
          <p:cNvPr id="7" name="Picture 6">
            <a:extLst>
              <a:ext uri="{FF2B5EF4-FFF2-40B4-BE49-F238E27FC236}">
                <a16:creationId xmlns:a16="http://schemas.microsoft.com/office/drawing/2014/main" id="{D115AED1-50E0-C047-8454-D63DCFC56A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503" y="6038056"/>
            <a:ext cx="1636020" cy="819944"/>
          </a:xfrm>
          <a:prstGeom prst="rect">
            <a:avLst/>
          </a:prstGeom>
        </p:spPr>
      </p:pic>
      <p:sp>
        <p:nvSpPr>
          <p:cNvPr id="8" name="TextBox 1">
            <a:extLst>
              <a:ext uri="{FF2B5EF4-FFF2-40B4-BE49-F238E27FC236}">
                <a16:creationId xmlns:a16="http://schemas.microsoft.com/office/drawing/2014/main" id="{88C3BDB8-061C-3949-9760-1BA3EFA2AADD}"/>
              </a:ext>
            </a:extLst>
          </p:cNvPr>
          <p:cNvSpPr txBox="1"/>
          <p:nvPr/>
        </p:nvSpPr>
        <p:spPr>
          <a:xfrm>
            <a:off x="6179674" y="6473378"/>
            <a:ext cx="5859401" cy="256545"/>
          </a:xfrm>
          <a:prstGeom prst="rect">
            <a:avLst/>
          </a:prstGeom>
          <a:ln w="12700">
            <a:miter lim="400000"/>
          </a:ln>
          <a:extLst>
            <a:ext uri="{C572A759-6A51-4108-AA02-DFA0A04FC94B}">
              <ma14:wrappingTextBoxFlag xmlns="" xmlns:ma14="http://schemas.microsoft.com/office/mac/drawingml/2011/main" val="1"/>
            </a:ext>
          </a:extLst>
        </p:spPr>
        <p:txBody>
          <a:bodyPr wrap="square" lIns="60959" rIns="60959">
            <a:spAutoFit/>
          </a:bodyPr>
          <a:lstStyle>
            <a:lvl1pPr algn="ctr">
              <a:defRPr sz="600">
                <a:solidFill>
                  <a:srgbClr val="929292"/>
                </a:solidFill>
                <a:latin typeface="+mn-lt"/>
                <a:ea typeface="+mn-ea"/>
                <a:cs typeface="+mn-cs"/>
                <a:sym typeface="Montserrat Regular"/>
              </a:defRPr>
            </a:lvl1pPr>
          </a:lstStyle>
          <a:p>
            <a:pPr algn="r"/>
            <a:fld id="{76AB970E-3583-3D44-9546-BC9685EF7CE3}" type="slidenum">
              <a:rPr lang="en-US" sz="1067" b="0" i="0" baseline="0" smtClean="0">
                <a:solidFill>
                  <a:schemeClr val="tx2">
                    <a:lumMod val="60000"/>
                    <a:lumOff val="40000"/>
                  </a:schemeClr>
                </a:solidFill>
                <a:latin typeface="Objektiv Mk1 Medium" panose="020B0602020204020203" pitchFamily="34" charset="0"/>
                <a:cs typeface="Objektiv Mk1 Medium" panose="020B0602020204020203" pitchFamily="34" charset="0"/>
              </a:rPr>
              <a:t>‹#›</a:t>
            </a:fld>
            <a:endParaRPr lang="en-US" sz="1067" b="0" i="0" baseline="0" dirty="0">
              <a:solidFill>
                <a:schemeClr val="tx2">
                  <a:lumMod val="60000"/>
                  <a:lumOff val="40000"/>
                </a:schemeClr>
              </a:solidFill>
              <a:latin typeface="Objektiv Mk1 Medium" panose="020B0602020204020203" pitchFamily="34" charset="0"/>
              <a:cs typeface="Objektiv Mk1 Medium" panose="020B0602020204020203" pitchFamily="34" charset="0"/>
            </a:endParaRPr>
          </a:p>
        </p:txBody>
      </p:sp>
      <p:sp>
        <p:nvSpPr>
          <p:cNvPr id="9" name="TextBox 1">
            <a:extLst>
              <a:ext uri="{FF2B5EF4-FFF2-40B4-BE49-F238E27FC236}">
                <a16:creationId xmlns:a16="http://schemas.microsoft.com/office/drawing/2014/main" id="{35B85AE4-236D-9E41-A294-B2613D17BA00}"/>
              </a:ext>
            </a:extLst>
          </p:cNvPr>
          <p:cNvSpPr txBox="1"/>
          <p:nvPr/>
        </p:nvSpPr>
        <p:spPr>
          <a:xfrm>
            <a:off x="5733626" y="6473378"/>
            <a:ext cx="5859401" cy="256545"/>
          </a:xfrm>
          <a:prstGeom prst="rect">
            <a:avLst/>
          </a:prstGeom>
          <a:ln w="12700">
            <a:miter lim="400000"/>
          </a:ln>
          <a:extLst>
            <a:ext uri="{C572A759-6A51-4108-AA02-DFA0A04FC94B}">
              <ma14:wrappingTextBoxFlag xmlns="" xmlns:ma14="http://schemas.microsoft.com/office/mac/drawingml/2011/main" val="1"/>
            </a:ext>
          </a:extLst>
        </p:spPr>
        <p:txBody>
          <a:bodyPr wrap="square" lIns="60959" rIns="60959">
            <a:spAutoFit/>
          </a:bodyPr>
          <a:lstStyle>
            <a:lvl1pPr algn="ctr">
              <a:defRPr sz="600">
                <a:solidFill>
                  <a:srgbClr val="929292"/>
                </a:solidFill>
                <a:latin typeface="+mn-lt"/>
                <a:ea typeface="+mn-ea"/>
                <a:cs typeface="+mn-cs"/>
                <a:sym typeface="Montserrat Regular"/>
              </a:defRPr>
            </a:lvl1pPr>
          </a:lstStyle>
          <a:p>
            <a:pPr algn="r"/>
            <a:r>
              <a:rPr lang="en-US" sz="1067" b="0" i="0" baseline="0" dirty="0">
                <a:solidFill>
                  <a:schemeClr val="tx2">
                    <a:lumMod val="60000"/>
                    <a:lumOff val="40000"/>
                  </a:schemeClr>
                </a:solidFill>
                <a:latin typeface="Objektiv Mk1 Medium" panose="020B0602020204020203" pitchFamily="34" charset="0"/>
                <a:cs typeface="Objektiv Mk1 Medium" panose="020B0602020204020203" pitchFamily="34" charset="0"/>
              </a:rPr>
              <a:t>©2022 Synergis Software</a:t>
            </a:r>
          </a:p>
        </p:txBody>
      </p:sp>
    </p:spTree>
    <p:extLst>
      <p:ext uri="{BB962C8B-B14F-4D97-AF65-F5344CB8AC3E}">
        <p14:creationId xmlns:p14="http://schemas.microsoft.com/office/powerpoint/2010/main" val="38307469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White: Title, Subheadline w/ Content + Foote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678B9C-2950-714B-BC8E-C79ED3A016AF}"/>
              </a:ext>
            </a:extLst>
          </p:cNvPr>
          <p:cNvSpPr/>
          <p:nvPr/>
        </p:nvSpPr>
        <p:spPr>
          <a:xfrm>
            <a:off x="1" y="3223785"/>
            <a:ext cx="4426857" cy="410431"/>
          </a:xfrm>
          <a:prstGeom prst="rect">
            <a:avLst/>
          </a:prstGeom>
          <a:solidFill>
            <a:schemeClr val="tx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marL="0" marR="0" indent="0" algn="l" defTabSz="1219170" rtl="0" fontAlgn="auto" latinLnBrk="0" hangingPunct="0">
              <a:lnSpc>
                <a:spcPct val="100000"/>
              </a:lnSpc>
              <a:spcBef>
                <a:spcPts val="0"/>
              </a:spcBef>
              <a:spcAft>
                <a:spcPts val="0"/>
              </a:spcAft>
              <a:buClrTx/>
              <a:buSzTx/>
              <a:buFontTx/>
              <a:buNone/>
              <a:tabLst/>
            </a:pPr>
            <a:endParaRPr kumimoji="0" lang="en-US" sz="1867" b="0" i="0" u="none" strike="noStrike" cap="none" spc="0" normalizeH="0" baseline="0" dirty="0">
              <a:ln>
                <a:noFill/>
              </a:ln>
              <a:solidFill>
                <a:srgbClr val="003453"/>
              </a:solidFill>
              <a:effectLst/>
              <a:uFillTx/>
              <a:latin typeface="+mj-lt"/>
              <a:ea typeface="+mj-ea"/>
              <a:cs typeface="+mj-cs"/>
              <a:sym typeface="Open Sans Regular"/>
            </a:endParaRPr>
          </a:p>
        </p:txBody>
      </p:sp>
      <p:sp>
        <p:nvSpPr>
          <p:cNvPr id="139" name="Title Text"/>
          <p:cNvSpPr txBox="1">
            <a:spLocks noGrp="1"/>
          </p:cNvSpPr>
          <p:nvPr>
            <p:ph type="title"/>
          </p:nvPr>
        </p:nvSpPr>
        <p:spPr>
          <a:xfrm>
            <a:off x="472717" y="390782"/>
            <a:ext cx="3489684" cy="522693"/>
          </a:xfrm>
          <a:prstGeom prst="rect">
            <a:avLst/>
          </a:prstGeom>
        </p:spPr>
        <p:txBody>
          <a:bodyPr>
            <a:noAutofit/>
          </a:bodyPr>
          <a:lstStyle>
            <a:lvl1pPr>
              <a:defRPr sz="3733">
                <a:solidFill>
                  <a:schemeClr val="bg1"/>
                </a:solidFill>
              </a:defRPr>
            </a:lvl1pPr>
          </a:lstStyle>
          <a:p>
            <a:r>
              <a:rPr lang="en-US"/>
              <a:t>Click to edit Master title style</a:t>
            </a:r>
            <a:endParaRPr dirty="0"/>
          </a:p>
        </p:txBody>
      </p:sp>
      <p:sp>
        <p:nvSpPr>
          <p:cNvPr id="7" name="Body Level One…">
            <a:extLst>
              <a:ext uri="{FF2B5EF4-FFF2-40B4-BE49-F238E27FC236}">
                <a16:creationId xmlns:a16="http://schemas.microsoft.com/office/drawing/2014/main" id="{5877B8BC-E791-2E41-8207-B9ABA91A6298}"/>
              </a:ext>
            </a:extLst>
          </p:cNvPr>
          <p:cNvSpPr txBox="1">
            <a:spLocks noGrp="1"/>
          </p:cNvSpPr>
          <p:nvPr>
            <p:ph type="body" sz="half" idx="1" hasCustomPrompt="1"/>
          </p:nvPr>
        </p:nvSpPr>
        <p:spPr>
          <a:xfrm>
            <a:off x="472717" y="1135758"/>
            <a:ext cx="3489684" cy="3445743"/>
          </a:xfrm>
          <a:prstGeom prst="rect">
            <a:avLst/>
          </a:prstGeom>
        </p:spPr>
        <p:txBody>
          <a:bodyPr lIns="0" tIns="0" rIns="0" bIns="0"/>
          <a:lstStyle>
            <a:lvl1pPr indent="-423323">
              <a:spcBef>
                <a:spcPts val="0"/>
              </a:spcBef>
              <a:buSzPts val="1400"/>
              <a:defRPr sz="1600" b="0" i="0" baseline="0">
                <a:solidFill>
                  <a:schemeClr val="bg1"/>
                </a:solidFill>
                <a:latin typeface="+mn-lt"/>
              </a:defRPr>
            </a:lvl1pPr>
            <a:lvl2pPr marL="1219170" indent="-423323">
              <a:spcBef>
                <a:spcPts val="0"/>
              </a:spcBef>
              <a:buSzPts val="1400"/>
              <a:buFont typeface="System Font Regular"/>
              <a:buChar char="-"/>
              <a:defRPr sz="1600" b="0" i="0" baseline="0">
                <a:solidFill>
                  <a:schemeClr val="bg1"/>
                </a:solidFill>
                <a:latin typeface="+mn-lt"/>
              </a:defRPr>
            </a:lvl2pPr>
            <a:lvl3pPr marL="1899307" indent="-493876">
              <a:spcBef>
                <a:spcPts val="0"/>
              </a:spcBef>
              <a:buSzPts val="1400"/>
              <a:buFont typeface="System Font Regular"/>
              <a:buChar char="-"/>
              <a:defRPr sz="1600" b="0" i="0" baseline="0">
                <a:solidFill>
                  <a:schemeClr val="bg1"/>
                </a:solidFill>
                <a:latin typeface="+mn-lt"/>
              </a:defRPr>
            </a:lvl3pPr>
            <a:lvl4pPr marL="0" indent="2015016">
              <a:spcBef>
                <a:spcPts val="0"/>
              </a:spcBef>
              <a:buSzTx/>
              <a:buNone/>
              <a:defRPr sz="1600" b="0" i="0" baseline="0">
                <a:solidFill>
                  <a:schemeClr val="bg1"/>
                </a:solidFill>
                <a:latin typeface="+mn-lt"/>
              </a:defRPr>
            </a:lvl4pPr>
            <a:lvl5pPr marL="3047924" indent="-423323">
              <a:spcBef>
                <a:spcPts val="0"/>
              </a:spcBef>
              <a:buSzPts val="1400"/>
              <a:buChar char="▪"/>
              <a:defRPr b="0" i="0">
                <a:solidFill>
                  <a:schemeClr val="tx1"/>
                </a:solidFill>
              </a:defRPr>
            </a:lvl5pPr>
          </a:lstStyle>
          <a:p>
            <a:r>
              <a:rPr dirty="0"/>
              <a:t>Body Level One</a:t>
            </a:r>
          </a:p>
          <a:p>
            <a:pPr lvl="1"/>
            <a:r>
              <a:rPr dirty="0"/>
              <a:t>Body Level Two</a:t>
            </a:r>
          </a:p>
          <a:p>
            <a:pPr lvl="2"/>
            <a:r>
              <a:rPr dirty="0"/>
              <a:t>Body Level Three</a:t>
            </a:r>
            <a:endParaRPr lang="en-US" dirty="0"/>
          </a:p>
          <a:p>
            <a:pPr lvl="3"/>
            <a:r>
              <a:rPr lang="en-US" dirty="0"/>
              <a:t>	</a:t>
            </a:r>
            <a:r>
              <a:rPr dirty="0"/>
              <a:t>Body Level Four</a:t>
            </a:r>
          </a:p>
        </p:txBody>
      </p:sp>
      <p:sp>
        <p:nvSpPr>
          <p:cNvPr id="11" name="Chart Placeholder 10">
            <a:extLst>
              <a:ext uri="{FF2B5EF4-FFF2-40B4-BE49-F238E27FC236}">
                <a16:creationId xmlns:a16="http://schemas.microsoft.com/office/drawing/2014/main" id="{D507E00C-CFE5-EC45-B8EA-B3A1B5448173}"/>
              </a:ext>
            </a:extLst>
          </p:cNvPr>
          <p:cNvSpPr>
            <a:spLocks noGrp="1"/>
          </p:cNvSpPr>
          <p:nvPr>
            <p:ph type="chart" sz="quarter" idx="10"/>
          </p:nvPr>
        </p:nvSpPr>
        <p:spPr>
          <a:xfrm>
            <a:off x="5178149" y="391585"/>
            <a:ext cx="6541135" cy="5849559"/>
          </a:xfrm>
        </p:spPr>
        <p:txBody>
          <a:bodyPr/>
          <a:lstStyle/>
          <a:p>
            <a:r>
              <a:rPr lang="en-US" dirty="0"/>
              <a:t>Click icon to add chart</a:t>
            </a:r>
          </a:p>
        </p:txBody>
      </p:sp>
      <p:pic>
        <p:nvPicPr>
          <p:cNvPr id="10" name="Picture 9">
            <a:extLst>
              <a:ext uri="{FF2B5EF4-FFF2-40B4-BE49-F238E27FC236}">
                <a16:creationId xmlns:a16="http://schemas.microsoft.com/office/drawing/2014/main" id="{C45C2E2D-B176-644D-999B-160194C60D4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rot="5400000" flipH="1">
            <a:off x="1225635" y="3012342"/>
            <a:ext cx="6964855" cy="940169"/>
          </a:xfrm>
          <a:prstGeom prst="rect">
            <a:avLst/>
          </a:prstGeom>
        </p:spPr>
      </p:pic>
      <p:pic>
        <p:nvPicPr>
          <p:cNvPr id="12" name="Picture 11">
            <a:extLst>
              <a:ext uri="{FF2B5EF4-FFF2-40B4-BE49-F238E27FC236}">
                <a16:creationId xmlns:a16="http://schemas.microsoft.com/office/drawing/2014/main" id="{5ABD7F75-B32D-BB43-B2A0-34CE6210F1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503" y="6038056"/>
            <a:ext cx="1634085" cy="819944"/>
          </a:xfrm>
          <a:prstGeom prst="rect">
            <a:avLst/>
          </a:prstGeom>
        </p:spPr>
      </p:pic>
    </p:spTree>
    <p:extLst>
      <p:ext uri="{BB962C8B-B14F-4D97-AF65-F5344CB8AC3E}">
        <p14:creationId xmlns:p14="http://schemas.microsoft.com/office/powerpoint/2010/main" val="30850104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ck: Centered Title, Subheadline + Footer">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8D1A30-B2EB-C642-86B1-3F49D233FC0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963571" y="554181"/>
            <a:ext cx="4228429" cy="5766040"/>
          </a:xfrm>
          <a:prstGeom prst="rect">
            <a:avLst/>
          </a:prstGeom>
        </p:spPr>
      </p:pic>
      <p:sp>
        <p:nvSpPr>
          <p:cNvPr id="6" name="Title Text">
            <a:extLst>
              <a:ext uri="{FF2B5EF4-FFF2-40B4-BE49-F238E27FC236}">
                <a16:creationId xmlns:a16="http://schemas.microsoft.com/office/drawing/2014/main" id="{BE3480B1-F7A0-874C-8C99-8DA728563FC2}"/>
              </a:ext>
            </a:extLst>
          </p:cNvPr>
          <p:cNvSpPr txBox="1">
            <a:spLocks noGrp="1"/>
          </p:cNvSpPr>
          <p:nvPr>
            <p:ph type="title" hasCustomPrompt="1"/>
          </p:nvPr>
        </p:nvSpPr>
        <p:spPr>
          <a:xfrm>
            <a:off x="1057983" y="1090197"/>
            <a:ext cx="10076032" cy="2166083"/>
          </a:xfrm>
          <a:prstGeom prst="rect">
            <a:avLst/>
          </a:prstGeom>
        </p:spPr>
        <p:txBody>
          <a:bodyPr lIns="0" tIns="0" rIns="0" bIns="0" anchor="b">
            <a:normAutofit/>
          </a:bodyPr>
          <a:lstStyle>
            <a:lvl1pPr algn="ctr">
              <a:defRPr sz="5333">
                <a:solidFill>
                  <a:srgbClr val="FFFFFF"/>
                </a:solidFill>
              </a:defRPr>
            </a:lvl1pPr>
          </a:lstStyle>
          <a:p>
            <a:r>
              <a:rPr dirty="0"/>
              <a:t>Title Text</a:t>
            </a:r>
          </a:p>
        </p:txBody>
      </p:sp>
      <p:sp>
        <p:nvSpPr>
          <p:cNvPr id="7" name="Body Level One…">
            <a:extLst>
              <a:ext uri="{FF2B5EF4-FFF2-40B4-BE49-F238E27FC236}">
                <a16:creationId xmlns:a16="http://schemas.microsoft.com/office/drawing/2014/main" id="{B4355756-B00E-744B-AA1F-19EBC5BB70E8}"/>
              </a:ext>
            </a:extLst>
          </p:cNvPr>
          <p:cNvSpPr txBox="1">
            <a:spLocks noGrp="1"/>
          </p:cNvSpPr>
          <p:nvPr>
            <p:ph type="body" sz="quarter" idx="1" hasCustomPrompt="1"/>
          </p:nvPr>
        </p:nvSpPr>
        <p:spPr>
          <a:xfrm>
            <a:off x="2310864" y="3368437"/>
            <a:ext cx="7570273" cy="1031992"/>
          </a:xfrm>
          <a:prstGeom prst="rect">
            <a:avLst/>
          </a:prstGeom>
        </p:spPr>
        <p:txBody>
          <a:bodyPr lIns="0" tIns="0" rIns="0" bIns="0">
            <a:normAutofit/>
          </a:bodyPr>
          <a:lstStyle>
            <a:lvl1pPr marL="0" indent="0" algn="ctr">
              <a:lnSpc>
                <a:spcPts val="2133"/>
              </a:lnSpc>
              <a:spcBef>
                <a:spcPts val="0"/>
              </a:spcBef>
              <a:buClrTx/>
              <a:buSzTx/>
              <a:buFontTx/>
              <a:buNone/>
              <a:defRPr sz="1600" b="0" i="0" baseline="0">
                <a:solidFill>
                  <a:srgbClr val="FFFFFF"/>
                </a:solidFill>
                <a:latin typeface="+mn-lt"/>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Secondary Headline</a:t>
            </a:r>
          </a:p>
        </p:txBody>
      </p:sp>
      <p:pic>
        <p:nvPicPr>
          <p:cNvPr id="16" name="Picture 15">
            <a:extLst>
              <a:ext uri="{FF2B5EF4-FFF2-40B4-BE49-F238E27FC236}">
                <a16:creationId xmlns:a16="http://schemas.microsoft.com/office/drawing/2014/main" id="{940E086D-44A1-584E-AD22-1A3FA54E60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3628" y="6076156"/>
            <a:ext cx="1634085" cy="819944"/>
          </a:xfrm>
          <a:prstGeom prst="rect">
            <a:avLst/>
          </a:prstGeom>
        </p:spPr>
      </p:pic>
      <p:pic>
        <p:nvPicPr>
          <p:cNvPr id="8" name="Picture 7" descr="Logo&#10;&#10;Description automatically generated">
            <a:extLst>
              <a:ext uri="{FF2B5EF4-FFF2-40B4-BE49-F238E27FC236}">
                <a16:creationId xmlns:a16="http://schemas.microsoft.com/office/drawing/2014/main" id="{2629D46B-1903-4B4F-80A5-E97AE053343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25" y="6000750"/>
            <a:ext cx="1714393" cy="934263"/>
          </a:xfrm>
          <a:prstGeom prst="rect">
            <a:avLst/>
          </a:prstGeom>
        </p:spPr>
      </p:pic>
    </p:spTree>
    <p:extLst>
      <p:ext uri="{BB962C8B-B14F-4D97-AF65-F5344CB8AC3E}">
        <p14:creationId xmlns:p14="http://schemas.microsoft.com/office/powerpoint/2010/main" val="1931570465"/>
      </p:ext>
    </p:extLst>
  </p:cSld>
  <p:clrMapOvr>
    <a:overrideClrMapping bg1="dk1" tx1="lt1" bg2="dk2" tx2="lt2" accent1="accent1" accent2="accent2" accent3="accent3" accent4="accent4" accent5="accent5" accent6="accent6" hlink="hlink" folHlink="folHlink"/>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ck: Centered Title, Subheadlin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1E78DD-0895-624E-9B63-8C7BBC8A06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7374696" y="284365"/>
            <a:ext cx="4817304" cy="6573635"/>
          </a:xfrm>
          <a:prstGeom prst="rect">
            <a:avLst/>
          </a:prstGeom>
        </p:spPr>
      </p:pic>
      <p:sp>
        <p:nvSpPr>
          <p:cNvPr id="6" name="Title Text">
            <a:extLst>
              <a:ext uri="{FF2B5EF4-FFF2-40B4-BE49-F238E27FC236}">
                <a16:creationId xmlns:a16="http://schemas.microsoft.com/office/drawing/2014/main" id="{BE3480B1-F7A0-874C-8C99-8DA728563FC2}"/>
              </a:ext>
            </a:extLst>
          </p:cNvPr>
          <p:cNvSpPr txBox="1">
            <a:spLocks noGrp="1"/>
          </p:cNvSpPr>
          <p:nvPr>
            <p:ph type="title" hasCustomPrompt="1"/>
          </p:nvPr>
        </p:nvSpPr>
        <p:spPr>
          <a:xfrm>
            <a:off x="555244" y="1090197"/>
            <a:ext cx="10076032" cy="2166083"/>
          </a:xfrm>
          <a:prstGeom prst="rect">
            <a:avLst/>
          </a:prstGeom>
        </p:spPr>
        <p:txBody>
          <a:bodyPr lIns="0" tIns="0" rIns="0" bIns="0" anchor="b">
            <a:normAutofit/>
          </a:bodyPr>
          <a:lstStyle>
            <a:lvl1pPr algn="l">
              <a:defRPr sz="5333">
                <a:solidFill>
                  <a:srgbClr val="FFFFFF"/>
                </a:solidFill>
              </a:defRPr>
            </a:lvl1pPr>
          </a:lstStyle>
          <a:p>
            <a:r>
              <a:rPr dirty="0"/>
              <a:t>Title Text</a:t>
            </a:r>
          </a:p>
        </p:txBody>
      </p:sp>
      <p:sp>
        <p:nvSpPr>
          <p:cNvPr id="7" name="Body Level One…">
            <a:extLst>
              <a:ext uri="{FF2B5EF4-FFF2-40B4-BE49-F238E27FC236}">
                <a16:creationId xmlns:a16="http://schemas.microsoft.com/office/drawing/2014/main" id="{B4355756-B00E-744B-AA1F-19EBC5BB70E8}"/>
              </a:ext>
            </a:extLst>
          </p:cNvPr>
          <p:cNvSpPr txBox="1">
            <a:spLocks noGrp="1"/>
          </p:cNvSpPr>
          <p:nvPr>
            <p:ph type="body" sz="quarter" idx="1" hasCustomPrompt="1"/>
          </p:nvPr>
        </p:nvSpPr>
        <p:spPr>
          <a:xfrm>
            <a:off x="555245" y="3368437"/>
            <a:ext cx="7570273" cy="1031992"/>
          </a:xfrm>
          <a:prstGeom prst="rect">
            <a:avLst/>
          </a:prstGeom>
        </p:spPr>
        <p:txBody>
          <a:bodyPr lIns="0" tIns="0" rIns="0" bIns="0">
            <a:normAutofit/>
          </a:bodyPr>
          <a:lstStyle>
            <a:lvl1pPr marL="0" indent="0" algn="l">
              <a:lnSpc>
                <a:spcPts val="2133"/>
              </a:lnSpc>
              <a:spcBef>
                <a:spcPts val="0"/>
              </a:spcBef>
              <a:buClrTx/>
              <a:buSzTx/>
              <a:buFontTx/>
              <a:buNone/>
              <a:defRPr sz="1600" b="0" i="0" baseline="0">
                <a:solidFill>
                  <a:srgbClr val="FFFFFF"/>
                </a:solidFill>
                <a:latin typeface="Objektiv Mk1 Medium" panose="020B0602020204020203" pitchFamily="34" charset="0"/>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Secondary Headline</a:t>
            </a:r>
          </a:p>
        </p:txBody>
      </p:sp>
      <p:pic>
        <p:nvPicPr>
          <p:cNvPr id="12" name="Picture 11">
            <a:extLst>
              <a:ext uri="{FF2B5EF4-FFF2-40B4-BE49-F238E27FC236}">
                <a16:creationId xmlns:a16="http://schemas.microsoft.com/office/drawing/2014/main" id="{0110EBC4-6351-7548-A0CA-51B839C1F1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503" y="6038056"/>
            <a:ext cx="1634085" cy="819944"/>
          </a:xfrm>
          <a:prstGeom prst="rect">
            <a:avLst/>
          </a:prstGeom>
        </p:spPr>
      </p:pic>
    </p:spTree>
    <p:extLst>
      <p:ext uri="{BB962C8B-B14F-4D97-AF65-F5344CB8AC3E}">
        <p14:creationId xmlns:p14="http://schemas.microsoft.com/office/powerpoint/2010/main" val="542921651"/>
      </p:ext>
    </p:extLst>
  </p:cSld>
  <p:clrMapOvr>
    <a:overrideClrMapping bg1="dk1" tx1="lt1" bg2="dk2" tx2="lt2" accent1="accent1" accent2="accent2" accent3="accent3" accent4="accent4" accent5="accent5" accent6="accent6" hlink="hlink" folHlink="folHlink"/>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ck: Title w/ Content + Footer">
    <p:bg>
      <p:bgRef idx="1001">
        <a:schemeClr val="bg1"/>
      </p:bgRef>
    </p:bg>
    <p:spTree>
      <p:nvGrpSpPr>
        <p:cNvPr id="1" name=""/>
        <p:cNvGrpSpPr/>
        <p:nvPr/>
      </p:nvGrpSpPr>
      <p:grpSpPr>
        <a:xfrm>
          <a:off x="0" y="0"/>
          <a:ext cx="0" cy="0"/>
          <a:chOff x="0" y="0"/>
          <a:chExt cx="0" cy="0"/>
        </a:xfrm>
      </p:grpSpPr>
      <p:sp>
        <p:nvSpPr>
          <p:cNvPr id="139" name="Title Text"/>
          <p:cNvSpPr txBox="1">
            <a:spLocks noGrp="1"/>
          </p:cNvSpPr>
          <p:nvPr>
            <p:ph type="title"/>
          </p:nvPr>
        </p:nvSpPr>
        <p:spPr>
          <a:xfrm>
            <a:off x="542255" y="418807"/>
            <a:ext cx="6982392" cy="705103"/>
          </a:xfrm>
          <a:prstGeom prst="rect">
            <a:avLst/>
          </a:prstGeom>
        </p:spPr>
        <p:txBody>
          <a:bodyPr>
            <a:noAutofit/>
          </a:bodyPr>
          <a:lstStyle>
            <a:lvl1pPr>
              <a:defRPr sz="3733">
                <a:solidFill>
                  <a:schemeClr val="tx1"/>
                </a:solidFill>
              </a:defRPr>
            </a:lvl1pPr>
          </a:lstStyle>
          <a:p>
            <a:r>
              <a:rPr lang="en-US"/>
              <a:t>Click to edit Master title style</a:t>
            </a:r>
            <a:endParaRPr dirty="0"/>
          </a:p>
        </p:txBody>
      </p:sp>
      <p:sp>
        <p:nvSpPr>
          <p:cNvPr id="6" name="Body Level One…">
            <a:extLst>
              <a:ext uri="{FF2B5EF4-FFF2-40B4-BE49-F238E27FC236}">
                <a16:creationId xmlns:a16="http://schemas.microsoft.com/office/drawing/2014/main" id="{A6ACB080-DBA6-5249-947E-C68636D2BEEF}"/>
              </a:ext>
            </a:extLst>
          </p:cNvPr>
          <p:cNvSpPr txBox="1">
            <a:spLocks noGrp="1"/>
          </p:cNvSpPr>
          <p:nvPr>
            <p:ph type="body" sz="half" idx="1" hasCustomPrompt="1"/>
          </p:nvPr>
        </p:nvSpPr>
        <p:spPr>
          <a:xfrm>
            <a:off x="455983" y="1095883"/>
            <a:ext cx="6981111" cy="3445743"/>
          </a:xfrm>
          <a:prstGeom prst="rect">
            <a:avLst/>
          </a:prstGeom>
        </p:spPr>
        <p:txBody>
          <a:bodyPr lIns="0" tIns="91424" rIns="91424" bIns="91424"/>
          <a:lstStyle>
            <a:lvl1pPr indent="-423323">
              <a:spcBef>
                <a:spcPts val="0"/>
              </a:spcBef>
              <a:buClr>
                <a:srgbClr val="FFFFFF"/>
              </a:buClr>
              <a:buSzPts val="1400"/>
              <a:defRPr b="0" i="0">
                <a:solidFill>
                  <a:schemeClr val="tx2"/>
                </a:solidFill>
              </a:defRPr>
            </a:lvl1pPr>
            <a:lvl2pPr marL="1219170" indent="-423323">
              <a:spcBef>
                <a:spcPts val="0"/>
              </a:spcBef>
              <a:buClr>
                <a:srgbClr val="FFFFFF"/>
              </a:buClr>
              <a:buSzPts val="1400"/>
              <a:buFont typeface="System Font Regular"/>
              <a:buChar char="-"/>
              <a:defRPr b="0" i="0">
                <a:solidFill>
                  <a:schemeClr val="tx2"/>
                </a:solidFill>
              </a:defRPr>
            </a:lvl2pPr>
            <a:lvl3pPr marL="1899307" indent="-493876">
              <a:spcBef>
                <a:spcPts val="0"/>
              </a:spcBef>
              <a:buClr>
                <a:srgbClr val="FFFFFF"/>
              </a:buClr>
              <a:buSzPts val="1400"/>
              <a:buFont typeface="System Font Regular"/>
              <a:buChar char="-"/>
              <a:defRPr b="0" i="0">
                <a:solidFill>
                  <a:schemeClr val="tx2"/>
                </a:solidFill>
              </a:defRPr>
            </a:lvl3pPr>
            <a:lvl4pPr marL="0" indent="2015016">
              <a:spcBef>
                <a:spcPts val="0"/>
              </a:spcBef>
              <a:buClr>
                <a:srgbClr val="FFFFFF"/>
              </a:buClr>
              <a:buSzTx/>
              <a:buNone/>
              <a:defRPr b="0" i="0">
                <a:solidFill>
                  <a:schemeClr val="tx2"/>
                </a:solidFill>
              </a:defRPr>
            </a:lvl4pPr>
            <a:lvl5pPr marL="3047924" indent="-423323">
              <a:spcBef>
                <a:spcPts val="0"/>
              </a:spcBef>
              <a:buSzPts val="1400"/>
              <a:buChar char="▪"/>
              <a:defRPr b="0" i="0">
                <a:solidFill>
                  <a:schemeClr val="tx1"/>
                </a:solidFill>
              </a:defRPr>
            </a:lvl5pPr>
          </a:lstStyle>
          <a:p>
            <a:r>
              <a:rPr dirty="0"/>
              <a:t>Body Level One</a:t>
            </a:r>
          </a:p>
          <a:p>
            <a:pPr lvl="1"/>
            <a:r>
              <a:rPr dirty="0"/>
              <a:t>Body Level Two</a:t>
            </a:r>
          </a:p>
          <a:p>
            <a:pPr lvl="2"/>
            <a:r>
              <a:rPr dirty="0"/>
              <a:t>Body Level Three</a:t>
            </a:r>
            <a:endParaRPr lang="en-US" dirty="0"/>
          </a:p>
          <a:p>
            <a:pPr lvl="3"/>
            <a:r>
              <a:rPr lang="en-US" dirty="0"/>
              <a:t>	</a:t>
            </a:r>
            <a:r>
              <a:rPr dirty="0"/>
              <a:t>Body Level Four</a:t>
            </a:r>
          </a:p>
        </p:txBody>
      </p:sp>
      <p:pic>
        <p:nvPicPr>
          <p:cNvPr id="9" name="Picture 8">
            <a:extLst>
              <a:ext uri="{FF2B5EF4-FFF2-40B4-BE49-F238E27FC236}">
                <a16:creationId xmlns:a16="http://schemas.microsoft.com/office/drawing/2014/main" id="{278F4E12-7051-4948-913C-7CB87D7C10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2503" y="6038056"/>
            <a:ext cx="1634085" cy="819944"/>
          </a:xfrm>
          <a:prstGeom prst="rect">
            <a:avLst/>
          </a:prstGeom>
        </p:spPr>
      </p:pic>
    </p:spTree>
    <p:extLst>
      <p:ext uri="{BB962C8B-B14F-4D97-AF65-F5344CB8AC3E}">
        <p14:creationId xmlns:p14="http://schemas.microsoft.com/office/powerpoint/2010/main" val="480998423"/>
      </p:ext>
    </p:extLst>
  </p:cSld>
  <p:clrMapOvr>
    <a:overrideClrMapping bg1="dk1" tx1="lt1" bg2="dk2" tx2="lt2" accent1="accent1" accent2="accent2" accent3="accent3" accent4="accent4" accent5="accent5" accent6="accent6" hlink="hlink" folHlink="folHlink"/>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ck: Title, Subheadline w/ Content + Footer">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A101AD-8BFC-7B45-BB04-56FF7201742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62800" y="0"/>
            <a:ext cx="5029200" cy="6858000"/>
          </a:xfrm>
          <a:prstGeom prst="rect">
            <a:avLst/>
          </a:prstGeom>
        </p:spPr>
      </p:pic>
      <p:sp>
        <p:nvSpPr>
          <p:cNvPr id="139" name="Title Text"/>
          <p:cNvSpPr txBox="1">
            <a:spLocks noGrp="1"/>
          </p:cNvSpPr>
          <p:nvPr>
            <p:ph type="title"/>
          </p:nvPr>
        </p:nvSpPr>
        <p:spPr>
          <a:xfrm>
            <a:off x="542254" y="432822"/>
            <a:ext cx="10976385" cy="522693"/>
          </a:xfrm>
          <a:prstGeom prst="rect">
            <a:avLst/>
          </a:prstGeom>
        </p:spPr>
        <p:txBody>
          <a:bodyPr>
            <a:noAutofit/>
          </a:bodyPr>
          <a:lstStyle>
            <a:lvl1pPr>
              <a:defRPr sz="3733">
                <a:solidFill>
                  <a:srgbClr val="FFFFFF"/>
                </a:solidFill>
              </a:defRPr>
            </a:lvl1pPr>
          </a:lstStyle>
          <a:p>
            <a:r>
              <a:rPr lang="en-US"/>
              <a:t>Click to edit Master title style</a:t>
            </a:r>
            <a:endParaRPr dirty="0"/>
          </a:p>
        </p:txBody>
      </p:sp>
      <p:sp>
        <p:nvSpPr>
          <p:cNvPr id="6" name="Body Level One…">
            <a:extLst>
              <a:ext uri="{FF2B5EF4-FFF2-40B4-BE49-F238E27FC236}">
                <a16:creationId xmlns:a16="http://schemas.microsoft.com/office/drawing/2014/main" id="{DC7A6032-D850-D04F-9C7B-33A8ECD5E62C}"/>
              </a:ext>
            </a:extLst>
          </p:cNvPr>
          <p:cNvSpPr txBox="1">
            <a:spLocks noGrp="1"/>
          </p:cNvSpPr>
          <p:nvPr>
            <p:ph type="body" sz="quarter" idx="10" hasCustomPrompt="1"/>
          </p:nvPr>
        </p:nvSpPr>
        <p:spPr>
          <a:xfrm>
            <a:off x="544066" y="1089685"/>
            <a:ext cx="9774001" cy="656801"/>
          </a:xfrm>
          <a:prstGeom prst="rect">
            <a:avLst/>
          </a:prstGeom>
        </p:spPr>
        <p:txBody>
          <a:bodyPr lIns="0" tIns="0" rIns="0" bIns="0">
            <a:normAutofit/>
          </a:bodyPr>
          <a:lstStyle>
            <a:lvl1pPr marL="0" indent="0">
              <a:lnSpc>
                <a:spcPct val="100000"/>
              </a:lnSpc>
              <a:spcBef>
                <a:spcPts val="0"/>
              </a:spcBef>
              <a:buClrTx/>
              <a:buSzTx/>
              <a:buFontTx/>
              <a:buNone/>
              <a:defRPr sz="2400" b="0" i="0" baseline="0">
                <a:solidFill>
                  <a:srgbClr val="FFFFFF"/>
                </a:solidFill>
                <a:latin typeface="Objektiv Mk1 Medium" panose="020B0602020204020203" pitchFamily="34" charset="0"/>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Secondary Headline</a:t>
            </a:r>
          </a:p>
        </p:txBody>
      </p:sp>
      <p:sp>
        <p:nvSpPr>
          <p:cNvPr id="7" name="Body Level One…">
            <a:extLst>
              <a:ext uri="{FF2B5EF4-FFF2-40B4-BE49-F238E27FC236}">
                <a16:creationId xmlns:a16="http://schemas.microsoft.com/office/drawing/2014/main" id="{394FB74A-8AC6-0B43-A600-B3AA7E14E5A2}"/>
              </a:ext>
            </a:extLst>
          </p:cNvPr>
          <p:cNvSpPr txBox="1">
            <a:spLocks noGrp="1"/>
          </p:cNvSpPr>
          <p:nvPr>
            <p:ph type="body" sz="half" idx="1" hasCustomPrompt="1"/>
          </p:nvPr>
        </p:nvSpPr>
        <p:spPr>
          <a:xfrm>
            <a:off x="493037" y="1704446"/>
            <a:ext cx="6981111" cy="3445743"/>
          </a:xfrm>
          <a:prstGeom prst="rect">
            <a:avLst/>
          </a:prstGeom>
        </p:spPr>
        <p:txBody>
          <a:bodyPr lIns="0" tIns="91424" rIns="91424" bIns="91424"/>
          <a:lstStyle>
            <a:lvl1pPr indent="-423323">
              <a:spcBef>
                <a:spcPts val="0"/>
              </a:spcBef>
              <a:buClr>
                <a:srgbClr val="FFFFFF"/>
              </a:buClr>
              <a:buSzPts val="1400"/>
              <a:defRPr b="0" i="0">
                <a:solidFill>
                  <a:schemeClr val="tx2"/>
                </a:solidFill>
              </a:defRPr>
            </a:lvl1pPr>
            <a:lvl2pPr marL="1219170" indent="-423323">
              <a:spcBef>
                <a:spcPts val="0"/>
              </a:spcBef>
              <a:buClr>
                <a:srgbClr val="FFFFFF"/>
              </a:buClr>
              <a:buSzPts val="1400"/>
              <a:buFont typeface="System Font Regular"/>
              <a:buChar char="-"/>
              <a:defRPr b="0" i="0">
                <a:solidFill>
                  <a:schemeClr val="tx2"/>
                </a:solidFill>
              </a:defRPr>
            </a:lvl2pPr>
            <a:lvl3pPr marL="1899307" indent="-493876">
              <a:spcBef>
                <a:spcPts val="0"/>
              </a:spcBef>
              <a:buClr>
                <a:srgbClr val="FFFFFF"/>
              </a:buClr>
              <a:buSzPts val="1400"/>
              <a:buFont typeface="System Font Regular"/>
              <a:buChar char="-"/>
              <a:defRPr b="0" i="0">
                <a:solidFill>
                  <a:schemeClr val="tx2"/>
                </a:solidFill>
              </a:defRPr>
            </a:lvl3pPr>
            <a:lvl4pPr marL="0" indent="2015016">
              <a:spcBef>
                <a:spcPts val="0"/>
              </a:spcBef>
              <a:buClr>
                <a:srgbClr val="FFFFFF"/>
              </a:buClr>
              <a:buSzTx/>
              <a:buNone/>
              <a:defRPr b="0" i="0">
                <a:solidFill>
                  <a:schemeClr val="tx2"/>
                </a:solidFill>
              </a:defRPr>
            </a:lvl4pPr>
            <a:lvl5pPr marL="3047924" indent="-423323">
              <a:spcBef>
                <a:spcPts val="0"/>
              </a:spcBef>
              <a:buSzPts val="1400"/>
              <a:buChar char="▪"/>
              <a:defRPr b="0" i="0">
                <a:solidFill>
                  <a:schemeClr val="tx1"/>
                </a:solidFill>
              </a:defRPr>
            </a:lvl5pPr>
          </a:lstStyle>
          <a:p>
            <a:r>
              <a:rPr dirty="0"/>
              <a:t>Body Level One</a:t>
            </a:r>
          </a:p>
          <a:p>
            <a:pPr lvl="1"/>
            <a:r>
              <a:rPr dirty="0"/>
              <a:t>Body Level Two</a:t>
            </a:r>
          </a:p>
          <a:p>
            <a:pPr lvl="2"/>
            <a:r>
              <a:rPr dirty="0"/>
              <a:t>Body Level Three</a:t>
            </a:r>
            <a:endParaRPr lang="en-US" dirty="0"/>
          </a:p>
          <a:p>
            <a:pPr lvl="3"/>
            <a:r>
              <a:rPr lang="en-US" dirty="0"/>
              <a:t>	</a:t>
            </a:r>
            <a:r>
              <a:rPr dirty="0"/>
              <a:t>Body Level Four</a:t>
            </a:r>
          </a:p>
        </p:txBody>
      </p:sp>
    </p:spTree>
    <p:extLst>
      <p:ext uri="{BB962C8B-B14F-4D97-AF65-F5344CB8AC3E}">
        <p14:creationId xmlns:p14="http://schemas.microsoft.com/office/powerpoint/2010/main" val="377025632"/>
      </p:ext>
    </p:extLst>
  </p:cSld>
  <p:clrMapOvr>
    <a:overrideClrMapping bg1="dk1" tx1="lt1" bg2="dk2" tx2="lt2" accent1="accent1" accent2="accent2" accent3="accent3" accent4="accent4" accent5="accent5" accent6="accent6" hlink="hlink" folHlink="folHlink"/>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ck: Title, Subheadline + Footer">
    <p:bg>
      <p:bgRef idx="1001">
        <a:schemeClr val="bg1"/>
      </p:bgRef>
    </p:bg>
    <p:spTree>
      <p:nvGrpSpPr>
        <p:cNvPr id="1" name=""/>
        <p:cNvGrpSpPr/>
        <p:nvPr/>
      </p:nvGrpSpPr>
      <p:grpSpPr>
        <a:xfrm>
          <a:off x="0" y="0"/>
          <a:ext cx="0" cy="0"/>
          <a:chOff x="0" y="0"/>
          <a:chExt cx="0" cy="0"/>
        </a:xfrm>
      </p:grpSpPr>
      <p:sp>
        <p:nvSpPr>
          <p:cNvPr id="139" name="Title Text"/>
          <p:cNvSpPr txBox="1">
            <a:spLocks noGrp="1"/>
          </p:cNvSpPr>
          <p:nvPr>
            <p:ph type="title"/>
          </p:nvPr>
        </p:nvSpPr>
        <p:spPr>
          <a:xfrm>
            <a:off x="556268" y="418808"/>
            <a:ext cx="10976385" cy="522693"/>
          </a:xfrm>
          <a:prstGeom prst="rect">
            <a:avLst/>
          </a:prstGeom>
        </p:spPr>
        <p:txBody>
          <a:bodyPr>
            <a:noAutofit/>
          </a:bodyPr>
          <a:lstStyle>
            <a:lvl1pPr>
              <a:defRPr sz="3733">
                <a:solidFill>
                  <a:srgbClr val="FFFFFF"/>
                </a:solidFill>
              </a:defRPr>
            </a:lvl1pPr>
          </a:lstStyle>
          <a:p>
            <a:r>
              <a:rPr lang="en-US"/>
              <a:t>Click to edit Master title style</a:t>
            </a:r>
            <a:endParaRPr dirty="0"/>
          </a:p>
        </p:txBody>
      </p:sp>
      <p:sp>
        <p:nvSpPr>
          <p:cNvPr id="6" name="Body Level One…">
            <a:extLst>
              <a:ext uri="{FF2B5EF4-FFF2-40B4-BE49-F238E27FC236}">
                <a16:creationId xmlns:a16="http://schemas.microsoft.com/office/drawing/2014/main" id="{DC7A6032-D850-D04F-9C7B-33A8ECD5E62C}"/>
              </a:ext>
            </a:extLst>
          </p:cNvPr>
          <p:cNvSpPr txBox="1">
            <a:spLocks noGrp="1"/>
          </p:cNvSpPr>
          <p:nvPr>
            <p:ph type="body" sz="quarter" idx="10" hasCustomPrompt="1"/>
          </p:nvPr>
        </p:nvSpPr>
        <p:spPr>
          <a:xfrm>
            <a:off x="558080" y="1075672"/>
            <a:ext cx="9774001" cy="656801"/>
          </a:xfrm>
          <a:prstGeom prst="rect">
            <a:avLst/>
          </a:prstGeom>
        </p:spPr>
        <p:txBody>
          <a:bodyPr lIns="0" tIns="0" rIns="0" bIns="0">
            <a:normAutofit/>
          </a:bodyPr>
          <a:lstStyle>
            <a:lvl1pPr marL="0" indent="0">
              <a:lnSpc>
                <a:spcPct val="100000"/>
              </a:lnSpc>
              <a:spcBef>
                <a:spcPts val="0"/>
              </a:spcBef>
              <a:buClrTx/>
              <a:buSzTx/>
              <a:buFontTx/>
              <a:buNone/>
              <a:defRPr sz="2400" b="0" i="0" baseline="0">
                <a:solidFill>
                  <a:srgbClr val="FFFFFF"/>
                </a:solidFill>
                <a:latin typeface="Objektiv Mk1 Medium" panose="020B0602020204020203" pitchFamily="34" charset="0"/>
                <a:ea typeface="+mn-ea"/>
                <a:cs typeface="+mn-cs"/>
                <a:sym typeface="Montserrat Regular"/>
              </a:defRPr>
            </a:lvl1pPr>
            <a:lvl2pPr marL="0" indent="795847">
              <a:spcBef>
                <a:spcPts val="0"/>
              </a:spcBef>
              <a:buClrTx/>
              <a:buSzTx/>
              <a:buFontTx/>
              <a:buNone/>
              <a:defRPr sz="2400">
                <a:solidFill>
                  <a:srgbClr val="FFFFFF"/>
                </a:solidFill>
                <a:latin typeface="+mn-lt"/>
                <a:ea typeface="+mn-ea"/>
                <a:cs typeface="+mn-cs"/>
                <a:sym typeface="Montserrat Regular"/>
              </a:defRPr>
            </a:lvl2pPr>
            <a:lvl3pPr marL="0" indent="1405432">
              <a:spcBef>
                <a:spcPts val="0"/>
              </a:spcBef>
              <a:buClrTx/>
              <a:buSzTx/>
              <a:buFontTx/>
              <a:buNone/>
              <a:defRPr sz="2400">
                <a:solidFill>
                  <a:srgbClr val="FFFFFF"/>
                </a:solidFill>
                <a:latin typeface="+mn-lt"/>
                <a:ea typeface="+mn-ea"/>
                <a:cs typeface="+mn-cs"/>
                <a:sym typeface="Montserrat Regular"/>
              </a:defRPr>
            </a:lvl3pPr>
            <a:lvl4pPr marL="0" indent="2048882">
              <a:spcBef>
                <a:spcPts val="0"/>
              </a:spcBef>
              <a:buClrTx/>
              <a:buSzTx/>
              <a:buFontTx/>
              <a:buNone/>
              <a:defRPr sz="2400">
                <a:solidFill>
                  <a:srgbClr val="FFFFFF"/>
                </a:solidFill>
                <a:latin typeface="+mn-lt"/>
                <a:ea typeface="+mn-ea"/>
                <a:cs typeface="+mn-cs"/>
                <a:sym typeface="Montserrat Regular"/>
              </a:defRPr>
            </a:lvl4pPr>
            <a:lvl5pPr marL="0" indent="2675400">
              <a:spcBef>
                <a:spcPts val="0"/>
              </a:spcBef>
              <a:buClrTx/>
              <a:buSzTx/>
              <a:buFontTx/>
              <a:buNone/>
              <a:defRPr sz="2400">
                <a:solidFill>
                  <a:srgbClr val="FFFFFF"/>
                </a:solidFill>
                <a:latin typeface="+mn-lt"/>
                <a:ea typeface="+mn-ea"/>
                <a:cs typeface="+mn-cs"/>
                <a:sym typeface="Montserrat Regular"/>
              </a:defRPr>
            </a:lvl5pPr>
          </a:lstStyle>
          <a:p>
            <a:r>
              <a:rPr lang="en-US" dirty="0"/>
              <a:t>Secondary Headline</a:t>
            </a:r>
          </a:p>
        </p:txBody>
      </p:sp>
      <p:pic>
        <p:nvPicPr>
          <p:cNvPr id="10" name="Picture 9">
            <a:extLst>
              <a:ext uri="{FF2B5EF4-FFF2-40B4-BE49-F238E27FC236}">
                <a16:creationId xmlns:a16="http://schemas.microsoft.com/office/drawing/2014/main" id="{454CA283-0E41-5645-B43F-F73EF894BB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2503" y="6038056"/>
            <a:ext cx="1634085" cy="819944"/>
          </a:xfrm>
          <a:prstGeom prst="rect">
            <a:avLst/>
          </a:prstGeom>
        </p:spPr>
      </p:pic>
    </p:spTree>
    <p:extLst>
      <p:ext uri="{BB962C8B-B14F-4D97-AF65-F5344CB8AC3E}">
        <p14:creationId xmlns:p14="http://schemas.microsoft.com/office/powerpoint/2010/main" val="1679232220"/>
      </p:ext>
    </p:extLst>
  </p:cSld>
  <p:clrMapOvr>
    <a:overrideClrMapping bg1="dk1" tx1="lt1" bg2="dk2" tx2="lt2" accent1="accent1" accent2="accent2" accent3="accent3" accent4="accent4" accent5="accent5" accent6="accent6" hlink="hlink" folHlink="folHlink"/>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Black: Title + Footer">
    <p:bg>
      <p:bgRef idx="1001">
        <a:schemeClr val="bg1"/>
      </p:bgRef>
    </p:bg>
    <p:spTree>
      <p:nvGrpSpPr>
        <p:cNvPr id="1" name=""/>
        <p:cNvGrpSpPr/>
        <p:nvPr/>
      </p:nvGrpSpPr>
      <p:grpSpPr>
        <a:xfrm>
          <a:off x="0" y="0"/>
          <a:ext cx="0" cy="0"/>
          <a:chOff x="0" y="0"/>
          <a:chExt cx="0" cy="0"/>
        </a:xfrm>
      </p:grpSpPr>
      <p:sp>
        <p:nvSpPr>
          <p:cNvPr id="303" name="Title Text"/>
          <p:cNvSpPr txBox="1">
            <a:spLocks noGrp="1"/>
          </p:cNvSpPr>
          <p:nvPr>
            <p:ph type="title"/>
          </p:nvPr>
        </p:nvSpPr>
        <p:spPr>
          <a:xfrm>
            <a:off x="546172" y="419932"/>
            <a:ext cx="10982803" cy="694803"/>
          </a:xfrm>
          <a:prstGeom prst="rect">
            <a:avLst/>
          </a:prstGeom>
        </p:spPr>
        <p:txBody>
          <a:bodyPr>
            <a:normAutofit/>
          </a:bodyPr>
          <a:lstStyle>
            <a:lvl1pPr>
              <a:defRPr>
                <a:solidFill>
                  <a:schemeClr val="tx1"/>
                </a:solidFill>
              </a:defRPr>
            </a:lvl1pPr>
          </a:lstStyle>
          <a:p>
            <a:r>
              <a:rPr lang="en-US"/>
              <a:t>Click to edit Master title style</a:t>
            </a:r>
            <a:endParaRPr dirty="0"/>
          </a:p>
        </p:txBody>
      </p:sp>
    </p:spTree>
    <p:extLst>
      <p:ext uri="{BB962C8B-B14F-4D97-AF65-F5344CB8AC3E}">
        <p14:creationId xmlns:p14="http://schemas.microsoft.com/office/powerpoint/2010/main" val="1585455152"/>
      </p:ext>
    </p:extLst>
  </p:cSld>
  <p:clrMapOvr>
    <a:overrideClrMapping bg1="dk1" tx1="lt1" bg2="dk2" tx2="lt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32B9C07-600A-2881-B1AA-FE7429BC8CE3}"/>
              </a:ext>
            </a:extLst>
          </p:cNvPr>
          <p:cNvSpPr/>
          <p:nvPr userDrawn="1"/>
        </p:nvSpPr>
        <p:spPr>
          <a:xfrm>
            <a:off x="0" y="-79705"/>
            <a:ext cx="12192000" cy="5957787"/>
          </a:xfrm>
          <a:prstGeom prst="roundRect">
            <a:avLst>
              <a:gd name="adj" fmla="val 0"/>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descr="A logo with white text&#10;&#10;Description automatically generated">
            <a:extLst>
              <a:ext uri="{FF2B5EF4-FFF2-40B4-BE49-F238E27FC236}">
                <a16:creationId xmlns:a16="http://schemas.microsoft.com/office/drawing/2014/main" id="{ABDE5578-C3DD-7751-BC93-B409C801B3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83560" y="5878082"/>
            <a:ext cx="1634460" cy="797926"/>
          </a:xfrm>
          <a:prstGeom prst="rect">
            <a:avLst/>
          </a:prstGeom>
          <a:effectLst>
            <a:outerShdw blurRad="50800" dist="38100" dir="2700000" algn="tl" rotWithShape="0">
              <a:prstClr val="black">
                <a:alpha val="40000"/>
              </a:prstClr>
            </a:outerShdw>
          </a:effectLst>
        </p:spPr>
      </p:pic>
      <p:sp>
        <p:nvSpPr>
          <p:cNvPr id="4" name="Text Placeholder 11">
            <a:extLst>
              <a:ext uri="{FF2B5EF4-FFF2-40B4-BE49-F238E27FC236}">
                <a16:creationId xmlns:a16="http://schemas.microsoft.com/office/drawing/2014/main" id="{5D2B9FA4-D322-CDA5-E24F-2C68524EFAC9}"/>
              </a:ext>
            </a:extLst>
          </p:cNvPr>
          <p:cNvSpPr>
            <a:spLocks noGrp="1"/>
          </p:cNvSpPr>
          <p:nvPr>
            <p:ph type="body" sz="quarter" idx="10" hasCustomPrompt="1"/>
          </p:nvPr>
        </p:nvSpPr>
        <p:spPr>
          <a:xfrm>
            <a:off x="3854222" y="2159790"/>
            <a:ext cx="7390719" cy="1095038"/>
          </a:xfrm>
          <a:prstGeom prst="rect">
            <a:avLst/>
          </a:prstGeom>
        </p:spPr>
        <p:txBody>
          <a:bodyPr>
            <a:normAutofit/>
          </a:bodyPr>
          <a:lstStyle>
            <a:lvl1pPr marL="0" indent="0" algn="r">
              <a:lnSpc>
                <a:spcPct val="100000"/>
              </a:lnSpc>
              <a:spcBef>
                <a:spcPts val="0"/>
              </a:spcBef>
              <a:buFontTx/>
              <a:buNone/>
              <a:defRPr sz="6000" b="1">
                <a:solidFill>
                  <a:srgbClr val="1E63AF"/>
                </a:solidFill>
                <a:latin typeface="Poppins" panose="00000500000000000000" pitchFamily="2" charset="0"/>
                <a:cs typeface="Poppins" panose="00000500000000000000" pitchFamily="2" charset="0"/>
              </a:defRPr>
            </a:lvl1pPr>
          </a:lstStyle>
          <a:p>
            <a:pPr lvl="0"/>
            <a:r>
              <a:rPr lang="en-US" dirty="0"/>
              <a:t>Title</a:t>
            </a:r>
          </a:p>
        </p:txBody>
      </p:sp>
      <p:sp>
        <p:nvSpPr>
          <p:cNvPr id="5" name="Text Placeholder 11">
            <a:extLst>
              <a:ext uri="{FF2B5EF4-FFF2-40B4-BE49-F238E27FC236}">
                <a16:creationId xmlns:a16="http://schemas.microsoft.com/office/drawing/2014/main" id="{1223BB12-888B-4309-C2FD-21DCF1D3D07E}"/>
              </a:ext>
            </a:extLst>
          </p:cNvPr>
          <p:cNvSpPr>
            <a:spLocks noGrp="1"/>
          </p:cNvSpPr>
          <p:nvPr>
            <p:ph type="body" sz="quarter" idx="11" hasCustomPrompt="1"/>
          </p:nvPr>
        </p:nvSpPr>
        <p:spPr>
          <a:xfrm>
            <a:off x="3854222" y="3759990"/>
            <a:ext cx="7390719" cy="1095038"/>
          </a:xfrm>
          <a:prstGeom prst="rect">
            <a:avLst/>
          </a:prstGeom>
        </p:spPr>
        <p:txBody>
          <a:bodyPr>
            <a:normAutofit/>
          </a:bodyPr>
          <a:lstStyle>
            <a:lvl1pPr marL="0" indent="0" algn="r">
              <a:lnSpc>
                <a:spcPct val="100000"/>
              </a:lnSpc>
              <a:spcBef>
                <a:spcPts val="0"/>
              </a:spcBef>
              <a:buFontTx/>
              <a:buNone/>
              <a:defRPr sz="3000" b="0">
                <a:solidFill>
                  <a:srgbClr val="3E3E3E"/>
                </a:solidFill>
                <a:latin typeface="Poppins" panose="00000500000000000000" pitchFamily="2" charset="0"/>
                <a:cs typeface="Poppins" panose="00000500000000000000" pitchFamily="2" charset="0"/>
              </a:defRPr>
            </a:lvl1pPr>
          </a:lstStyle>
          <a:p>
            <a:pPr lvl="0"/>
            <a:r>
              <a:rPr lang="en-US" dirty="0"/>
              <a:t>Paragraph Copy</a:t>
            </a:r>
          </a:p>
        </p:txBody>
      </p:sp>
    </p:spTree>
    <p:extLst>
      <p:ext uri="{BB962C8B-B14F-4D97-AF65-F5344CB8AC3E}">
        <p14:creationId xmlns:p14="http://schemas.microsoft.com/office/powerpoint/2010/main" val="3674917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x" preserve="1">
  <p:cSld name="Black: Title">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259A1B0-009D-BA4C-AF74-FDAE97423AC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62800" y="0"/>
            <a:ext cx="5029200" cy="6858000"/>
          </a:xfrm>
          <a:prstGeom prst="rect">
            <a:avLst/>
          </a:prstGeom>
        </p:spPr>
      </p:pic>
      <p:sp>
        <p:nvSpPr>
          <p:cNvPr id="303" name="Title Text"/>
          <p:cNvSpPr txBox="1">
            <a:spLocks noGrp="1"/>
          </p:cNvSpPr>
          <p:nvPr>
            <p:ph type="title"/>
          </p:nvPr>
        </p:nvSpPr>
        <p:spPr>
          <a:xfrm>
            <a:off x="546172" y="419932"/>
            <a:ext cx="10982803" cy="694803"/>
          </a:xfrm>
          <a:prstGeom prst="rect">
            <a:avLst/>
          </a:prstGeom>
        </p:spPr>
        <p:txBody>
          <a:bodyPr>
            <a:normAutofit/>
          </a:bodyPr>
          <a:lstStyle>
            <a:lvl1pPr>
              <a:defRPr>
                <a:solidFill>
                  <a:schemeClr val="tx1"/>
                </a:solidFill>
              </a:defRPr>
            </a:lvl1pPr>
          </a:lstStyle>
          <a:p>
            <a:r>
              <a:rPr lang="en-US"/>
              <a:t>Click to edit Master title style</a:t>
            </a:r>
            <a:endParaRPr dirty="0"/>
          </a:p>
        </p:txBody>
      </p:sp>
      <p:pic>
        <p:nvPicPr>
          <p:cNvPr id="10" name="Picture 9">
            <a:extLst>
              <a:ext uri="{FF2B5EF4-FFF2-40B4-BE49-F238E27FC236}">
                <a16:creationId xmlns:a16="http://schemas.microsoft.com/office/drawing/2014/main" id="{BDB40B91-F0B0-8C41-A722-E08FAC4B3A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503" y="6038056"/>
            <a:ext cx="1634085" cy="819944"/>
          </a:xfrm>
          <a:prstGeom prst="rect">
            <a:avLst/>
          </a:prstGeom>
        </p:spPr>
      </p:pic>
    </p:spTree>
    <p:extLst>
      <p:ext uri="{BB962C8B-B14F-4D97-AF65-F5344CB8AC3E}">
        <p14:creationId xmlns:p14="http://schemas.microsoft.com/office/powerpoint/2010/main" val="3091313622"/>
      </p:ext>
    </p:extLst>
  </p:cSld>
  <p:clrMapOvr>
    <a:overrideClrMapping bg1="dk1" tx1="lt1" bg2="dk2" tx2="lt2" accent1="accent1" accent2="accent2" accent3="accent3" accent4="accent4" accent5="accent5" accent6="accent6" hlink="hlink" folHlink="folHlink"/>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reserve="1">
  <p:cSld name="Black: Blank + Footer">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617BF8-B87C-9E4A-B7A3-2063683D6F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2503" y="6038056"/>
            <a:ext cx="1634085" cy="819944"/>
          </a:xfrm>
          <a:prstGeom prst="rect">
            <a:avLst/>
          </a:prstGeom>
        </p:spPr>
      </p:pic>
    </p:spTree>
    <p:extLst>
      <p:ext uri="{BB962C8B-B14F-4D97-AF65-F5344CB8AC3E}">
        <p14:creationId xmlns:p14="http://schemas.microsoft.com/office/powerpoint/2010/main" val="1706827224"/>
      </p:ext>
    </p:extLst>
  </p:cSld>
  <p:clrMapOvr>
    <a:overrideClrMapping bg1="dk1" tx1="lt1" bg2="dk2" tx2="lt2" accent1="accent1" accent2="accent2" accent3="accent3" accent4="accent4" accent5="accent5" accent6="accent6" hlink="hlink" folHlink="folHlink"/>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reserve="1">
  <p:cSld name="Black: Blank">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34AC5E-C9F4-AC4C-A434-5DE40971260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62800" y="0"/>
            <a:ext cx="5029200" cy="6858000"/>
          </a:xfrm>
          <a:prstGeom prst="rect">
            <a:avLst/>
          </a:prstGeom>
        </p:spPr>
      </p:pic>
      <p:pic>
        <p:nvPicPr>
          <p:cNvPr id="9" name="Picture 8">
            <a:extLst>
              <a:ext uri="{FF2B5EF4-FFF2-40B4-BE49-F238E27FC236}">
                <a16:creationId xmlns:a16="http://schemas.microsoft.com/office/drawing/2014/main" id="{6517F07F-0B67-8047-9CF7-59E688B40E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503" y="6038056"/>
            <a:ext cx="1634085" cy="819944"/>
          </a:xfrm>
          <a:prstGeom prst="rect">
            <a:avLst/>
          </a:prstGeom>
        </p:spPr>
      </p:pic>
    </p:spTree>
    <p:extLst>
      <p:ext uri="{BB962C8B-B14F-4D97-AF65-F5344CB8AC3E}">
        <p14:creationId xmlns:p14="http://schemas.microsoft.com/office/powerpoint/2010/main" val="1933875361"/>
      </p:ext>
    </p:extLst>
  </p:cSld>
  <p:clrMapOvr>
    <a:overrideClrMapping bg1="dk1" tx1="lt1" bg2="dk2" tx2="lt2" accent1="accent1" accent2="accent2" accent3="accent3" accent4="accent4" accent5="accent5" accent6="accent6" hlink="hlink" folHlink="folHlink"/>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reserve="1">
  <p:cSld name="2_White: Blank + Footer">
    <p:bg>
      <p:bgPr>
        <a:solidFill>
          <a:schemeClr val="tx2">
            <a:lumMod val="5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3270E8D-672D-6A43-AB2E-722E13736EB0}"/>
              </a:ext>
            </a:extLst>
          </p:cNvPr>
          <p:cNvSpPr/>
          <p:nvPr/>
        </p:nvSpPr>
        <p:spPr>
          <a:xfrm>
            <a:off x="0" y="6334846"/>
            <a:ext cx="12192000" cy="410431"/>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marL="0" marR="0" indent="0" algn="l" defTabSz="1219170" rtl="0" fontAlgn="auto" latinLnBrk="0" hangingPunct="0">
              <a:lnSpc>
                <a:spcPct val="100000"/>
              </a:lnSpc>
              <a:spcBef>
                <a:spcPts val="0"/>
              </a:spcBef>
              <a:spcAft>
                <a:spcPts val="0"/>
              </a:spcAft>
              <a:buClrTx/>
              <a:buSzTx/>
              <a:buFontTx/>
              <a:buNone/>
              <a:tabLst/>
            </a:pPr>
            <a:endParaRPr kumimoji="0" lang="en-US" sz="1867" b="0" i="0" u="none" strike="noStrike" cap="none" spc="0" normalizeH="0" baseline="0" dirty="0">
              <a:ln>
                <a:noFill/>
              </a:ln>
              <a:solidFill>
                <a:srgbClr val="003453"/>
              </a:solidFill>
              <a:effectLst/>
              <a:uFillTx/>
              <a:latin typeface="+mj-lt"/>
              <a:ea typeface="+mj-ea"/>
              <a:cs typeface="+mj-cs"/>
              <a:sym typeface="Open Sans Regular"/>
            </a:endParaRPr>
          </a:p>
        </p:txBody>
      </p:sp>
      <p:pic>
        <p:nvPicPr>
          <p:cNvPr id="5" name="Picture 4">
            <a:extLst>
              <a:ext uri="{FF2B5EF4-FFF2-40B4-BE49-F238E27FC236}">
                <a16:creationId xmlns:a16="http://schemas.microsoft.com/office/drawing/2014/main" id="{41D764B5-0CCA-C84F-8B5F-8FBFE0ADDD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134486"/>
            <a:ext cx="12192000" cy="1313543"/>
          </a:xfrm>
          <a:prstGeom prst="rect">
            <a:avLst/>
          </a:prstGeom>
        </p:spPr>
      </p:pic>
      <p:pic>
        <p:nvPicPr>
          <p:cNvPr id="4" name="Picture 3">
            <a:extLst>
              <a:ext uri="{FF2B5EF4-FFF2-40B4-BE49-F238E27FC236}">
                <a16:creationId xmlns:a16="http://schemas.microsoft.com/office/drawing/2014/main" id="{2E43665B-C5CD-F943-BD86-24E7692152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2503" y="6038056"/>
            <a:ext cx="1636020" cy="819944"/>
          </a:xfrm>
          <a:prstGeom prst="rect">
            <a:avLst/>
          </a:prstGeom>
        </p:spPr>
      </p:pic>
      <p:sp>
        <p:nvSpPr>
          <p:cNvPr id="7" name="TextBox 1">
            <a:extLst>
              <a:ext uri="{FF2B5EF4-FFF2-40B4-BE49-F238E27FC236}">
                <a16:creationId xmlns:a16="http://schemas.microsoft.com/office/drawing/2014/main" id="{CA2C2E87-946F-4746-9642-0AE2E49BCDBB}"/>
              </a:ext>
            </a:extLst>
          </p:cNvPr>
          <p:cNvSpPr txBox="1"/>
          <p:nvPr/>
        </p:nvSpPr>
        <p:spPr>
          <a:xfrm>
            <a:off x="6179674" y="6473378"/>
            <a:ext cx="5859401" cy="256545"/>
          </a:xfrm>
          <a:prstGeom prst="rect">
            <a:avLst/>
          </a:prstGeom>
          <a:ln w="12700">
            <a:miter lim="400000"/>
          </a:ln>
          <a:extLst>
            <a:ext uri="{C572A759-6A51-4108-AA02-DFA0A04FC94B}">
              <ma14:wrappingTextBoxFlag xmlns="" xmlns:ma14="http://schemas.microsoft.com/office/mac/drawingml/2011/main" val="1"/>
            </a:ext>
          </a:extLst>
        </p:spPr>
        <p:txBody>
          <a:bodyPr wrap="square" lIns="60959" rIns="60959">
            <a:spAutoFit/>
          </a:bodyPr>
          <a:lstStyle>
            <a:lvl1pPr algn="ctr">
              <a:defRPr sz="600">
                <a:solidFill>
                  <a:srgbClr val="929292"/>
                </a:solidFill>
                <a:latin typeface="+mn-lt"/>
                <a:ea typeface="+mn-ea"/>
                <a:cs typeface="+mn-cs"/>
                <a:sym typeface="Montserrat Regular"/>
              </a:defRPr>
            </a:lvl1pPr>
          </a:lstStyle>
          <a:p>
            <a:pPr algn="r"/>
            <a:fld id="{76AB970E-3583-3D44-9546-BC9685EF7CE3}" type="slidenum">
              <a:rPr lang="en-US" sz="1067" b="0" i="0" baseline="0" smtClean="0">
                <a:solidFill>
                  <a:schemeClr val="tx2">
                    <a:lumMod val="60000"/>
                    <a:lumOff val="40000"/>
                  </a:schemeClr>
                </a:solidFill>
                <a:latin typeface="Objektiv Mk1 Medium" panose="020B0602020204020203" pitchFamily="34" charset="0"/>
                <a:cs typeface="Objektiv Mk1 Medium" panose="020B0602020204020203" pitchFamily="34" charset="0"/>
              </a:rPr>
              <a:t>‹#›</a:t>
            </a:fld>
            <a:endParaRPr lang="en-US" sz="1067" b="0" i="0" baseline="0" dirty="0">
              <a:solidFill>
                <a:schemeClr val="tx2">
                  <a:lumMod val="60000"/>
                  <a:lumOff val="40000"/>
                </a:schemeClr>
              </a:solidFill>
              <a:latin typeface="Objektiv Mk1 Medium" panose="020B0602020204020203" pitchFamily="34" charset="0"/>
              <a:cs typeface="Objektiv Mk1 Medium" panose="020B0602020204020203" pitchFamily="34" charset="0"/>
            </a:endParaRPr>
          </a:p>
        </p:txBody>
      </p:sp>
      <p:sp>
        <p:nvSpPr>
          <p:cNvPr id="8" name="TextBox 1">
            <a:extLst>
              <a:ext uri="{FF2B5EF4-FFF2-40B4-BE49-F238E27FC236}">
                <a16:creationId xmlns:a16="http://schemas.microsoft.com/office/drawing/2014/main" id="{69BE1DB0-AD9B-A14D-8D09-E20FDEEADC60}"/>
              </a:ext>
            </a:extLst>
          </p:cNvPr>
          <p:cNvSpPr txBox="1"/>
          <p:nvPr/>
        </p:nvSpPr>
        <p:spPr>
          <a:xfrm>
            <a:off x="5733626" y="6473378"/>
            <a:ext cx="5859401" cy="256545"/>
          </a:xfrm>
          <a:prstGeom prst="rect">
            <a:avLst/>
          </a:prstGeom>
          <a:ln w="12700">
            <a:miter lim="400000"/>
          </a:ln>
          <a:extLst>
            <a:ext uri="{C572A759-6A51-4108-AA02-DFA0A04FC94B}">
              <ma14:wrappingTextBoxFlag xmlns="" xmlns:ma14="http://schemas.microsoft.com/office/mac/drawingml/2011/main" val="1"/>
            </a:ext>
          </a:extLst>
        </p:spPr>
        <p:txBody>
          <a:bodyPr wrap="square" lIns="60959" rIns="60959">
            <a:spAutoFit/>
          </a:bodyPr>
          <a:lstStyle>
            <a:lvl1pPr algn="ctr">
              <a:defRPr sz="600">
                <a:solidFill>
                  <a:srgbClr val="929292"/>
                </a:solidFill>
                <a:latin typeface="+mn-lt"/>
                <a:ea typeface="+mn-ea"/>
                <a:cs typeface="+mn-cs"/>
                <a:sym typeface="Montserrat Regular"/>
              </a:defRPr>
            </a:lvl1pPr>
          </a:lstStyle>
          <a:p>
            <a:pPr algn="r"/>
            <a:r>
              <a:rPr lang="en-US" sz="1067" b="0" i="0" baseline="0" dirty="0">
                <a:solidFill>
                  <a:schemeClr val="tx2">
                    <a:lumMod val="60000"/>
                    <a:lumOff val="40000"/>
                  </a:schemeClr>
                </a:solidFill>
                <a:latin typeface="Objektiv Mk1 Medium" panose="020B0602020204020203" pitchFamily="34" charset="0"/>
                <a:cs typeface="Objektiv Mk1 Medium" panose="020B0602020204020203" pitchFamily="34" charset="0"/>
              </a:rPr>
              <a:t>©2022 Synergis Software</a:t>
            </a:r>
          </a:p>
        </p:txBody>
      </p:sp>
    </p:spTree>
    <p:extLst>
      <p:ext uri="{BB962C8B-B14F-4D97-AF65-F5344CB8AC3E}">
        <p14:creationId xmlns:p14="http://schemas.microsoft.com/office/powerpoint/2010/main" val="166721104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reserve="1">
  <p:cSld name="Full Background Image w/ Overla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F02CDE-88CA-D943-8E05-AD54BB63B3C6}"/>
              </a:ext>
            </a:extLst>
          </p:cNvPr>
          <p:cNvSpPr/>
          <p:nvPr/>
        </p:nvSpPr>
        <p:spPr>
          <a:xfrm>
            <a:off x="0" y="-1"/>
            <a:ext cx="12192000" cy="6591993"/>
          </a:xfrm>
          <a:prstGeom prst="rect">
            <a:avLst/>
          </a:prstGeom>
          <a:solidFill>
            <a:schemeClr val="tx2">
              <a:lumMod val="50000"/>
              <a:alpha val="73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marL="0" marR="0" indent="0" algn="l" defTabSz="1219170" rtl="0" fontAlgn="auto" latinLnBrk="0" hangingPunct="0">
              <a:lnSpc>
                <a:spcPct val="100000"/>
              </a:lnSpc>
              <a:spcBef>
                <a:spcPts val="0"/>
              </a:spcBef>
              <a:spcAft>
                <a:spcPts val="0"/>
              </a:spcAft>
              <a:buClrTx/>
              <a:buSzTx/>
              <a:buFontTx/>
              <a:buNone/>
              <a:tabLst/>
            </a:pPr>
            <a:endParaRPr kumimoji="0" lang="en-US" sz="1867" b="0" i="0" u="none" strike="noStrike" cap="none" spc="0" normalizeH="0" baseline="0" dirty="0">
              <a:ln>
                <a:noFill/>
              </a:ln>
              <a:solidFill>
                <a:srgbClr val="003453"/>
              </a:solidFill>
              <a:effectLst/>
              <a:uFillTx/>
              <a:latin typeface="+mj-lt"/>
              <a:ea typeface="+mj-ea"/>
              <a:cs typeface="+mj-cs"/>
              <a:sym typeface="Open Sans Regular"/>
            </a:endParaRPr>
          </a:p>
        </p:txBody>
      </p:sp>
      <p:sp>
        <p:nvSpPr>
          <p:cNvPr id="13" name="Rectangle 12">
            <a:extLst>
              <a:ext uri="{FF2B5EF4-FFF2-40B4-BE49-F238E27FC236}">
                <a16:creationId xmlns:a16="http://schemas.microsoft.com/office/drawing/2014/main" id="{0A1CF1DD-CE88-0548-92DE-9F473AE122BA}"/>
              </a:ext>
            </a:extLst>
          </p:cNvPr>
          <p:cNvSpPr/>
          <p:nvPr/>
        </p:nvSpPr>
        <p:spPr>
          <a:xfrm>
            <a:off x="1" y="6488651"/>
            <a:ext cx="12223519" cy="410431"/>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marL="0" marR="0" indent="0" algn="l" defTabSz="1219170" rtl="0" fontAlgn="auto" latinLnBrk="0" hangingPunct="0">
              <a:lnSpc>
                <a:spcPct val="100000"/>
              </a:lnSpc>
              <a:spcBef>
                <a:spcPts val="0"/>
              </a:spcBef>
              <a:spcAft>
                <a:spcPts val="0"/>
              </a:spcAft>
              <a:buClrTx/>
              <a:buSzTx/>
              <a:buFontTx/>
              <a:buNone/>
              <a:tabLst/>
            </a:pPr>
            <a:endParaRPr kumimoji="0" lang="en-US" sz="1867" b="0" i="0" u="none" strike="noStrike" cap="none" spc="0" normalizeH="0" baseline="0" dirty="0">
              <a:ln>
                <a:noFill/>
              </a:ln>
              <a:solidFill>
                <a:srgbClr val="003453"/>
              </a:solidFill>
              <a:effectLst/>
              <a:uFillTx/>
              <a:latin typeface="+mj-lt"/>
              <a:ea typeface="+mj-ea"/>
              <a:cs typeface="+mj-cs"/>
              <a:sym typeface="Open Sans Regular"/>
            </a:endParaRPr>
          </a:p>
        </p:txBody>
      </p:sp>
      <p:pic>
        <p:nvPicPr>
          <p:cNvPr id="14" name="Picture 13">
            <a:extLst>
              <a:ext uri="{FF2B5EF4-FFF2-40B4-BE49-F238E27FC236}">
                <a16:creationId xmlns:a16="http://schemas.microsoft.com/office/drawing/2014/main" id="{540DC0D7-F150-9A4D-BD96-AC8866E9E80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0" y="5751506"/>
            <a:ext cx="12192000" cy="979713"/>
          </a:xfrm>
          <a:prstGeom prst="rect">
            <a:avLst/>
          </a:prstGeom>
        </p:spPr>
      </p:pic>
      <p:pic>
        <p:nvPicPr>
          <p:cNvPr id="18" name="Picture 17">
            <a:extLst>
              <a:ext uri="{FF2B5EF4-FFF2-40B4-BE49-F238E27FC236}">
                <a16:creationId xmlns:a16="http://schemas.microsoft.com/office/drawing/2014/main" id="{08D206A9-440F-8A4F-829A-2844E30CD1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2503" y="6038056"/>
            <a:ext cx="1636020" cy="819944"/>
          </a:xfrm>
          <a:prstGeom prst="rect">
            <a:avLst/>
          </a:prstGeom>
        </p:spPr>
      </p:pic>
      <p:sp>
        <p:nvSpPr>
          <p:cNvPr id="19" name="TextBox 1">
            <a:extLst>
              <a:ext uri="{FF2B5EF4-FFF2-40B4-BE49-F238E27FC236}">
                <a16:creationId xmlns:a16="http://schemas.microsoft.com/office/drawing/2014/main" id="{B68ED079-0660-BC4E-8A73-6F058945DEEA}"/>
              </a:ext>
            </a:extLst>
          </p:cNvPr>
          <p:cNvSpPr txBox="1"/>
          <p:nvPr/>
        </p:nvSpPr>
        <p:spPr>
          <a:xfrm>
            <a:off x="6179674" y="6473378"/>
            <a:ext cx="5859401" cy="256545"/>
          </a:xfrm>
          <a:prstGeom prst="rect">
            <a:avLst/>
          </a:prstGeom>
          <a:ln w="12700">
            <a:miter lim="400000"/>
          </a:ln>
          <a:extLst>
            <a:ext uri="{C572A759-6A51-4108-AA02-DFA0A04FC94B}">
              <ma14:wrappingTextBoxFlag xmlns="" xmlns:ma14="http://schemas.microsoft.com/office/mac/drawingml/2011/main" val="1"/>
            </a:ext>
          </a:extLst>
        </p:spPr>
        <p:txBody>
          <a:bodyPr wrap="square" lIns="60959" rIns="60959">
            <a:spAutoFit/>
          </a:bodyPr>
          <a:lstStyle>
            <a:lvl1pPr algn="ctr">
              <a:defRPr sz="600">
                <a:solidFill>
                  <a:srgbClr val="929292"/>
                </a:solidFill>
                <a:latin typeface="+mn-lt"/>
                <a:ea typeface="+mn-ea"/>
                <a:cs typeface="+mn-cs"/>
                <a:sym typeface="Montserrat Regular"/>
              </a:defRPr>
            </a:lvl1pPr>
          </a:lstStyle>
          <a:p>
            <a:pPr algn="r"/>
            <a:fld id="{76AB970E-3583-3D44-9546-BC9685EF7CE3}" type="slidenum">
              <a:rPr lang="en-US" sz="1067" b="0" i="0" baseline="0" smtClean="0">
                <a:solidFill>
                  <a:schemeClr val="tx2">
                    <a:lumMod val="60000"/>
                    <a:lumOff val="40000"/>
                  </a:schemeClr>
                </a:solidFill>
                <a:latin typeface="Objektiv Mk1 Medium" panose="020B0602020204020203" pitchFamily="34" charset="0"/>
                <a:cs typeface="Objektiv Mk1 Medium" panose="020B0602020204020203" pitchFamily="34" charset="0"/>
              </a:rPr>
              <a:t>‹#›</a:t>
            </a:fld>
            <a:endParaRPr lang="en-US" sz="1067" b="0" i="0" baseline="0" dirty="0">
              <a:solidFill>
                <a:schemeClr val="tx2">
                  <a:lumMod val="60000"/>
                  <a:lumOff val="40000"/>
                </a:schemeClr>
              </a:solidFill>
              <a:latin typeface="Objektiv Mk1 Medium" panose="020B0602020204020203" pitchFamily="34" charset="0"/>
              <a:cs typeface="Objektiv Mk1 Medium" panose="020B0602020204020203" pitchFamily="34" charset="0"/>
            </a:endParaRPr>
          </a:p>
        </p:txBody>
      </p:sp>
      <p:sp>
        <p:nvSpPr>
          <p:cNvPr id="20" name="TextBox 1">
            <a:extLst>
              <a:ext uri="{FF2B5EF4-FFF2-40B4-BE49-F238E27FC236}">
                <a16:creationId xmlns:a16="http://schemas.microsoft.com/office/drawing/2014/main" id="{DEFFEFAC-753F-0940-B8C8-757636E72EC2}"/>
              </a:ext>
            </a:extLst>
          </p:cNvPr>
          <p:cNvSpPr txBox="1"/>
          <p:nvPr/>
        </p:nvSpPr>
        <p:spPr>
          <a:xfrm>
            <a:off x="5733626" y="6473378"/>
            <a:ext cx="5859401" cy="256545"/>
          </a:xfrm>
          <a:prstGeom prst="rect">
            <a:avLst/>
          </a:prstGeom>
          <a:ln w="12700">
            <a:miter lim="400000"/>
          </a:ln>
          <a:extLst>
            <a:ext uri="{C572A759-6A51-4108-AA02-DFA0A04FC94B}">
              <ma14:wrappingTextBoxFlag xmlns="" xmlns:ma14="http://schemas.microsoft.com/office/mac/drawingml/2011/main" val="1"/>
            </a:ext>
          </a:extLst>
        </p:spPr>
        <p:txBody>
          <a:bodyPr wrap="square" lIns="60959" rIns="60959">
            <a:spAutoFit/>
          </a:bodyPr>
          <a:lstStyle>
            <a:lvl1pPr algn="ctr">
              <a:defRPr sz="600">
                <a:solidFill>
                  <a:srgbClr val="929292"/>
                </a:solidFill>
                <a:latin typeface="+mn-lt"/>
                <a:ea typeface="+mn-ea"/>
                <a:cs typeface="+mn-cs"/>
                <a:sym typeface="Montserrat Regular"/>
              </a:defRPr>
            </a:lvl1pPr>
          </a:lstStyle>
          <a:p>
            <a:pPr algn="r"/>
            <a:r>
              <a:rPr lang="en-US" sz="1067" b="0" i="0" baseline="0" dirty="0">
                <a:solidFill>
                  <a:schemeClr val="tx2">
                    <a:lumMod val="60000"/>
                    <a:lumOff val="40000"/>
                  </a:schemeClr>
                </a:solidFill>
                <a:latin typeface="Objektiv Mk1 Medium" panose="020B0602020204020203" pitchFamily="34" charset="0"/>
                <a:cs typeface="Objektiv Mk1 Medium" panose="020B0602020204020203" pitchFamily="34" charset="0"/>
              </a:rPr>
              <a:t>©2022 Synergis Software</a:t>
            </a:r>
          </a:p>
        </p:txBody>
      </p:sp>
    </p:spTree>
    <p:extLst>
      <p:ext uri="{BB962C8B-B14F-4D97-AF65-F5344CB8AC3E}">
        <p14:creationId xmlns:p14="http://schemas.microsoft.com/office/powerpoint/2010/main" val="2362318791"/>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7_White: Title, Subheadline w/ Content + Footer">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678B9C-2950-714B-BC8E-C79ED3A016AF}"/>
              </a:ext>
            </a:extLst>
          </p:cNvPr>
          <p:cNvSpPr/>
          <p:nvPr/>
        </p:nvSpPr>
        <p:spPr>
          <a:xfrm>
            <a:off x="1" y="3223785"/>
            <a:ext cx="4426857" cy="410431"/>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marL="0" marR="0" indent="0" algn="l" defTabSz="1219170" rtl="0" fontAlgn="auto" latinLnBrk="0" hangingPunct="0">
              <a:lnSpc>
                <a:spcPct val="100000"/>
              </a:lnSpc>
              <a:spcBef>
                <a:spcPts val="0"/>
              </a:spcBef>
              <a:spcAft>
                <a:spcPts val="0"/>
              </a:spcAft>
              <a:buClrTx/>
              <a:buSzTx/>
              <a:buFontTx/>
              <a:buNone/>
              <a:tabLst/>
            </a:pPr>
            <a:endParaRPr kumimoji="0" lang="en-US" sz="1867" b="0" i="0" u="none" strike="noStrike" cap="none" spc="0" normalizeH="0" baseline="0" dirty="0">
              <a:ln>
                <a:noFill/>
              </a:ln>
              <a:solidFill>
                <a:srgbClr val="003453"/>
              </a:solidFill>
              <a:effectLst/>
              <a:uFillTx/>
              <a:latin typeface="+mj-lt"/>
              <a:ea typeface="+mj-ea"/>
              <a:cs typeface="+mj-cs"/>
              <a:sym typeface="Open Sans Regular"/>
            </a:endParaRPr>
          </a:p>
        </p:txBody>
      </p:sp>
      <p:sp>
        <p:nvSpPr>
          <p:cNvPr id="139" name="Title Text"/>
          <p:cNvSpPr txBox="1">
            <a:spLocks noGrp="1"/>
          </p:cNvSpPr>
          <p:nvPr>
            <p:ph type="title"/>
          </p:nvPr>
        </p:nvSpPr>
        <p:spPr>
          <a:xfrm>
            <a:off x="472717" y="390782"/>
            <a:ext cx="3489684" cy="522693"/>
          </a:xfrm>
          <a:prstGeom prst="rect">
            <a:avLst/>
          </a:prstGeom>
        </p:spPr>
        <p:txBody>
          <a:bodyPr>
            <a:noAutofit/>
          </a:bodyPr>
          <a:lstStyle>
            <a:lvl1pPr>
              <a:defRPr sz="3733">
                <a:solidFill>
                  <a:schemeClr val="tx1"/>
                </a:solidFill>
              </a:defRPr>
            </a:lvl1pPr>
          </a:lstStyle>
          <a:p>
            <a:r>
              <a:rPr lang="en-US"/>
              <a:t>Click to edit Master title style</a:t>
            </a:r>
            <a:endParaRPr dirty="0"/>
          </a:p>
        </p:txBody>
      </p:sp>
      <p:sp>
        <p:nvSpPr>
          <p:cNvPr id="7" name="Body Level One…">
            <a:extLst>
              <a:ext uri="{FF2B5EF4-FFF2-40B4-BE49-F238E27FC236}">
                <a16:creationId xmlns:a16="http://schemas.microsoft.com/office/drawing/2014/main" id="{5877B8BC-E791-2E41-8207-B9ABA91A6298}"/>
              </a:ext>
            </a:extLst>
          </p:cNvPr>
          <p:cNvSpPr txBox="1">
            <a:spLocks noGrp="1"/>
          </p:cNvSpPr>
          <p:nvPr>
            <p:ph type="body" sz="half" idx="1" hasCustomPrompt="1"/>
          </p:nvPr>
        </p:nvSpPr>
        <p:spPr>
          <a:xfrm>
            <a:off x="472717" y="1135758"/>
            <a:ext cx="3489684" cy="3445743"/>
          </a:xfrm>
          <a:prstGeom prst="rect">
            <a:avLst/>
          </a:prstGeom>
        </p:spPr>
        <p:txBody>
          <a:bodyPr lIns="0" tIns="0" rIns="0" bIns="0"/>
          <a:lstStyle>
            <a:lvl1pPr indent="-423323">
              <a:spcBef>
                <a:spcPts val="0"/>
              </a:spcBef>
              <a:buSzPts val="1400"/>
              <a:defRPr sz="1600" b="0" i="0" baseline="0">
                <a:solidFill>
                  <a:schemeClr val="tx2"/>
                </a:solidFill>
                <a:latin typeface="+mn-lt"/>
              </a:defRPr>
            </a:lvl1pPr>
            <a:lvl2pPr marL="1219170" indent="-423323">
              <a:spcBef>
                <a:spcPts val="0"/>
              </a:spcBef>
              <a:buSzPts val="1400"/>
              <a:buFont typeface="System Font Regular"/>
              <a:buChar char="-"/>
              <a:defRPr sz="1600" b="0" i="0" baseline="0">
                <a:solidFill>
                  <a:schemeClr val="tx2"/>
                </a:solidFill>
                <a:latin typeface="+mn-lt"/>
              </a:defRPr>
            </a:lvl2pPr>
            <a:lvl3pPr marL="1899307" indent="-493876">
              <a:spcBef>
                <a:spcPts val="0"/>
              </a:spcBef>
              <a:buSzPts val="1400"/>
              <a:buFont typeface="System Font Regular"/>
              <a:buChar char="-"/>
              <a:defRPr sz="1600" b="0" i="0" baseline="0">
                <a:solidFill>
                  <a:schemeClr val="tx2"/>
                </a:solidFill>
                <a:latin typeface="+mn-lt"/>
              </a:defRPr>
            </a:lvl3pPr>
            <a:lvl4pPr marL="0" indent="2015016">
              <a:spcBef>
                <a:spcPts val="0"/>
              </a:spcBef>
              <a:buSzTx/>
              <a:buNone/>
              <a:defRPr sz="1600" b="0" i="0" baseline="0">
                <a:solidFill>
                  <a:schemeClr val="tx2"/>
                </a:solidFill>
                <a:latin typeface="+mn-lt"/>
              </a:defRPr>
            </a:lvl4pPr>
            <a:lvl5pPr marL="3047924" indent="-423323">
              <a:spcBef>
                <a:spcPts val="0"/>
              </a:spcBef>
              <a:buSzPts val="1400"/>
              <a:buChar char="▪"/>
              <a:defRPr b="0" i="0">
                <a:solidFill>
                  <a:schemeClr val="tx1"/>
                </a:solidFill>
              </a:defRPr>
            </a:lvl5pPr>
          </a:lstStyle>
          <a:p>
            <a:r>
              <a:rPr dirty="0"/>
              <a:t>Body Level One</a:t>
            </a:r>
          </a:p>
          <a:p>
            <a:pPr lvl="1"/>
            <a:r>
              <a:rPr dirty="0"/>
              <a:t>Body Level Two</a:t>
            </a:r>
          </a:p>
          <a:p>
            <a:pPr lvl="2"/>
            <a:r>
              <a:rPr dirty="0"/>
              <a:t>Body Level Three</a:t>
            </a:r>
            <a:endParaRPr lang="en-US" dirty="0"/>
          </a:p>
          <a:p>
            <a:pPr lvl="3"/>
            <a:r>
              <a:rPr lang="en-US" dirty="0"/>
              <a:t>	</a:t>
            </a:r>
            <a:r>
              <a:rPr dirty="0"/>
              <a:t>Body Level Four</a:t>
            </a:r>
          </a:p>
        </p:txBody>
      </p:sp>
      <p:sp>
        <p:nvSpPr>
          <p:cNvPr id="11" name="Chart Placeholder 10">
            <a:extLst>
              <a:ext uri="{FF2B5EF4-FFF2-40B4-BE49-F238E27FC236}">
                <a16:creationId xmlns:a16="http://schemas.microsoft.com/office/drawing/2014/main" id="{D507E00C-CFE5-EC45-B8EA-B3A1B5448173}"/>
              </a:ext>
            </a:extLst>
          </p:cNvPr>
          <p:cNvSpPr>
            <a:spLocks noGrp="1"/>
          </p:cNvSpPr>
          <p:nvPr>
            <p:ph type="chart" sz="quarter" idx="10"/>
          </p:nvPr>
        </p:nvSpPr>
        <p:spPr>
          <a:xfrm>
            <a:off x="5549463" y="391585"/>
            <a:ext cx="6169820" cy="5849559"/>
          </a:xfrm>
        </p:spPr>
        <p:txBody>
          <a:bodyPr/>
          <a:lstStyle/>
          <a:p>
            <a:r>
              <a:rPr lang="en-US" dirty="0"/>
              <a:t>Click icon to add chart</a:t>
            </a:r>
          </a:p>
        </p:txBody>
      </p:sp>
      <p:pic>
        <p:nvPicPr>
          <p:cNvPr id="9" name="Picture 8">
            <a:extLst>
              <a:ext uri="{FF2B5EF4-FFF2-40B4-BE49-F238E27FC236}">
                <a16:creationId xmlns:a16="http://schemas.microsoft.com/office/drawing/2014/main" id="{0E33ED27-EC1B-2946-A31C-68B9DC33C2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2503" y="6038056"/>
            <a:ext cx="1636020" cy="819944"/>
          </a:xfrm>
          <a:prstGeom prst="rect">
            <a:avLst/>
          </a:prstGeom>
        </p:spPr>
      </p:pic>
      <p:pic>
        <p:nvPicPr>
          <p:cNvPr id="10" name="Picture 9">
            <a:extLst>
              <a:ext uri="{FF2B5EF4-FFF2-40B4-BE49-F238E27FC236}">
                <a16:creationId xmlns:a16="http://schemas.microsoft.com/office/drawing/2014/main" id="{1289633D-D0AF-E349-911D-D0007943510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5400000" flipH="1">
            <a:off x="1205864" y="2992569"/>
            <a:ext cx="6964857" cy="979713"/>
          </a:xfrm>
          <a:prstGeom prst="rect">
            <a:avLst/>
          </a:prstGeom>
        </p:spPr>
      </p:pic>
    </p:spTree>
    <p:extLst>
      <p:ext uri="{BB962C8B-B14F-4D97-AF65-F5344CB8AC3E}">
        <p14:creationId xmlns:p14="http://schemas.microsoft.com/office/powerpoint/2010/main" val="302881911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Blank Slide Light w/ Center Aligned Header White">
    <p:spTree>
      <p:nvGrpSpPr>
        <p:cNvPr id="1" name=""/>
        <p:cNvGrpSpPr/>
        <p:nvPr/>
      </p:nvGrpSpPr>
      <p:grpSpPr>
        <a:xfrm>
          <a:off x="0" y="0"/>
          <a:ext cx="0" cy="0"/>
          <a:chOff x="0" y="0"/>
          <a:chExt cx="0" cy="0"/>
        </a:xfrm>
      </p:grpSpPr>
      <p:sp>
        <p:nvSpPr>
          <p:cNvPr id="358" name="Title Text"/>
          <p:cNvSpPr txBox="1">
            <a:spLocks noGrp="1"/>
          </p:cNvSpPr>
          <p:nvPr>
            <p:ph type="title" hasCustomPrompt="1"/>
          </p:nvPr>
        </p:nvSpPr>
        <p:spPr>
          <a:xfrm>
            <a:off x="546537" y="522482"/>
            <a:ext cx="10972800" cy="694801"/>
          </a:xfrm>
          <a:prstGeom prst="rect">
            <a:avLst/>
          </a:prstGeom>
        </p:spPr>
        <p:txBody>
          <a:bodyPr>
            <a:normAutofit/>
          </a:bodyPr>
          <a:lstStyle>
            <a:lvl1pPr algn="ctr">
              <a:defRPr baseline="0">
                <a:solidFill>
                  <a:schemeClr val="tx1"/>
                </a:solidFill>
              </a:defRPr>
            </a:lvl1pPr>
          </a:lstStyle>
          <a:p>
            <a:r>
              <a:rPr dirty="0"/>
              <a:t>Title Text</a:t>
            </a:r>
          </a:p>
        </p:txBody>
      </p:sp>
    </p:spTree>
    <p:extLst>
      <p:ext uri="{BB962C8B-B14F-4D97-AF65-F5344CB8AC3E}">
        <p14:creationId xmlns:p14="http://schemas.microsoft.com/office/powerpoint/2010/main" val="361694325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BLANK_3_1_1">
    <p:spTree>
      <p:nvGrpSpPr>
        <p:cNvPr id="1" name=""/>
        <p:cNvGrpSpPr/>
        <p:nvPr/>
      </p:nvGrpSpPr>
      <p:grpSpPr>
        <a:xfrm>
          <a:off x="0" y="0"/>
          <a:ext cx="0" cy="0"/>
          <a:chOff x="0" y="0"/>
          <a:chExt cx="0" cy="0"/>
        </a:xfrm>
      </p:grpSpPr>
      <p:grpSp>
        <p:nvGrpSpPr>
          <p:cNvPr id="8" name="Google Shape;436;p76">
            <a:extLst>
              <a:ext uri="{FF2B5EF4-FFF2-40B4-BE49-F238E27FC236}">
                <a16:creationId xmlns:a16="http://schemas.microsoft.com/office/drawing/2014/main" id="{E69F522B-67B7-424C-826F-F79C091A156C}"/>
              </a:ext>
            </a:extLst>
          </p:cNvPr>
          <p:cNvGrpSpPr/>
          <p:nvPr/>
        </p:nvGrpSpPr>
        <p:grpSpPr>
          <a:xfrm>
            <a:off x="-351405" y="-193003"/>
            <a:ext cx="12543405" cy="7244005"/>
            <a:chOff x="-1" y="-1"/>
            <a:chExt cx="9407552" cy="5433002"/>
          </a:xfrm>
        </p:grpSpPr>
        <p:sp>
          <p:nvSpPr>
            <p:cNvPr id="9" name="Google Shape;437;p76">
              <a:extLst>
                <a:ext uri="{FF2B5EF4-FFF2-40B4-BE49-F238E27FC236}">
                  <a16:creationId xmlns:a16="http://schemas.microsoft.com/office/drawing/2014/main" id="{BEDDB63E-E7B7-5248-8748-593D39293388}"/>
                </a:ext>
              </a:extLst>
            </p:cNvPr>
            <p:cNvSpPr/>
            <p:nvPr/>
          </p:nvSpPr>
          <p:spPr>
            <a:xfrm flipH="1">
              <a:off x="8894649" y="-1"/>
              <a:ext cx="1" cy="5433002"/>
            </a:xfrm>
            <a:prstGeom prst="line">
              <a:avLst/>
            </a:prstGeom>
            <a:noFill/>
            <a:ln w="9525" cap="flat">
              <a:solidFill>
                <a:srgbClr val="FF00FF"/>
              </a:solidFill>
              <a:prstDash val="solid"/>
              <a:round/>
            </a:ln>
            <a:effectLst/>
          </p:spPr>
          <p:txBody>
            <a:bodyPr wrap="square" lIns="45719" tIns="45719" rIns="45719" bIns="45719" numCol="1" anchor="t">
              <a:noAutofit/>
            </a:bodyPr>
            <a:lstStyle/>
            <a:p>
              <a:endParaRPr sz="2400" b="0" i="0" dirty="0">
                <a:latin typeface="Objektiv Mk1 Medium" panose="020B0602020204020203" pitchFamily="34" charset="0"/>
              </a:endParaRPr>
            </a:p>
          </p:txBody>
        </p:sp>
        <p:sp>
          <p:nvSpPr>
            <p:cNvPr id="10" name="Google Shape;438;p76">
              <a:extLst>
                <a:ext uri="{FF2B5EF4-FFF2-40B4-BE49-F238E27FC236}">
                  <a16:creationId xmlns:a16="http://schemas.microsoft.com/office/drawing/2014/main" id="{9787773F-6BEB-5E47-9C0F-2055245F6BBB}"/>
                </a:ext>
              </a:extLst>
            </p:cNvPr>
            <p:cNvSpPr/>
            <p:nvPr/>
          </p:nvSpPr>
          <p:spPr>
            <a:xfrm>
              <a:off x="94349" y="4808034"/>
              <a:ext cx="9313202" cy="1"/>
            </a:xfrm>
            <a:prstGeom prst="line">
              <a:avLst/>
            </a:prstGeom>
            <a:noFill/>
            <a:ln w="9525" cap="flat">
              <a:solidFill>
                <a:srgbClr val="FF00FF"/>
              </a:solidFill>
              <a:prstDash val="solid"/>
              <a:round/>
            </a:ln>
            <a:effectLst/>
          </p:spPr>
          <p:txBody>
            <a:bodyPr wrap="square" lIns="45719" tIns="45719" rIns="45719" bIns="45719" numCol="1" anchor="t">
              <a:noAutofit/>
            </a:bodyPr>
            <a:lstStyle/>
            <a:p>
              <a:endParaRPr sz="2400" b="0" i="0" dirty="0">
                <a:latin typeface="Objektiv Mk1 Medium" panose="020B0602020204020203" pitchFamily="34" charset="0"/>
              </a:endParaRPr>
            </a:p>
          </p:txBody>
        </p:sp>
        <p:sp>
          <p:nvSpPr>
            <p:cNvPr id="11" name="Google Shape;439;p76">
              <a:extLst>
                <a:ext uri="{FF2B5EF4-FFF2-40B4-BE49-F238E27FC236}">
                  <a16:creationId xmlns:a16="http://schemas.microsoft.com/office/drawing/2014/main" id="{A403BE29-CB8A-4C49-9612-7066CB0CAE20}"/>
                </a:ext>
              </a:extLst>
            </p:cNvPr>
            <p:cNvSpPr/>
            <p:nvPr/>
          </p:nvSpPr>
          <p:spPr>
            <a:xfrm>
              <a:off x="-1" y="515695"/>
              <a:ext cx="9342901" cy="1"/>
            </a:xfrm>
            <a:prstGeom prst="line">
              <a:avLst/>
            </a:prstGeom>
            <a:noFill/>
            <a:ln w="9525" cap="flat">
              <a:solidFill>
                <a:srgbClr val="FF00FF"/>
              </a:solidFill>
              <a:prstDash val="solid"/>
              <a:round/>
            </a:ln>
            <a:effectLst/>
          </p:spPr>
          <p:txBody>
            <a:bodyPr wrap="square" lIns="45719" tIns="45719" rIns="45719" bIns="45719" numCol="1" anchor="t">
              <a:noAutofit/>
            </a:bodyPr>
            <a:lstStyle/>
            <a:p>
              <a:endParaRPr sz="2400" b="0" i="0" dirty="0">
                <a:latin typeface="Objektiv Mk1 Medium" panose="020B0602020204020203" pitchFamily="34" charset="0"/>
              </a:endParaRPr>
            </a:p>
          </p:txBody>
        </p:sp>
        <p:sp>
          <p:nvSpPr>
            <p:cNvPr id="12" name="Google Shape;440;p76">
              <a:extLst>
                <a:ext uri="{FF2B5EF4-FFF2-40B4-BE49-F238E27FC236}">
                  <a16:creationId xmlns:a16="http://schemas.microsoft.com/office/drawing/2014/main" id="{85F915D2-A0F5-A649-A508-F55E8CF03806}"/>
                </a:ext>
              </a:extLst>
            </p:cNvPr>
            <p:cNvSpPr/>
            <p:nvPr/>
          </p:nvSpPr>
          <p:spPr>
            <a:xfrm flipH="1">
              <a:off x="656099" y="-1"/>
              <a:ext cx="1" cy="5433002"/>
            </a:xfrm>
            <a:prstGeom prst="line">
              <a:avLst/>
            </a:prstGeom>
            <a:noFill/>
            <a:ln w="9525" cap="flat">
              <a:solidFill>
                <a:srgbClr val="FF00FF"/>
              </a:solidFill>
              <a:prstDash val="solid"/>
              <a:round/>
            </a:ln>
            <a:effectLst/>
          </p:spPr>
          <p:txBody>
            <a:bodyPr wrap="square" lIns="45719" tIns="45719" rIns="45719" bIns="45719" numCol="1" anchor="t">
              <a:noAutofit/>
            </a:bodyPr>
            <a:lstStyle/>
            <a:p>
              <a:endParaRPr sz="2400" b="0" i="0" dirty="0">
                <a:latin typeface="Objektiv Mk1 Medium" panose="020B0602020204020203" pitchFamily="34" charset="0"/>
              </a:endParaRPr>
            </a:p>
          </p:txBody>
        </p:sp>
        <p:sp>
          <p:nvSpPr>
            <p:cNvPr id="13" name="Google Shape;438;p76">
              <a:extLst>
                <a:ext uri="{FF2B5EF4-FFF2-40B4-BE49-F238E27FC236}">
                  <a16:creationId xmlns:a16="http://schemas.microsoft.com/office/drawing/2014/main" id="{8F4372F0-C07C-294F-B25C-374E53C56551}"/>
                </a:ext>
              </a:extLst>
            </p:cNvPr>
            <p:cNvSpPr/>
            <p:nvPr/>
          </p:nvSpPr>
          <p:spPr>
            <a:xfrm>
              <a:off x="94349" y="5146792"/>
              <a:ext cx="9313202" cy="1"/>
            </a:xfrm>
            <a:prstGeom prst="line">
              <a:avLst/>
            </a:prstGeom>
            <a:noFill/>
            <a:ln w="9525" cap="flat">
              <a:solidFill>
                <a:srgbClr val="FF00FF"/>
              </a:solidFill>
              <a:prstDash val="solid"/>
              <a:round/>
            </a:ln>
            <a:effectLst/>
          </p:spPr>
          <p:txBody>
            <a:bodyPr wrap="square" lIns="45719" tIns="45719" rIns="45719" bIns="45719" numCol="1" anchor="t">
              <a:noAutofit/>
            </a:bodyPr>
            <a:lstStyle/>
            <a:p>
              <a:endParaRPr sz="2400" b="0" i="0" dirty="0">
                <a:latin typeface="Objektiv Mk1 Medium" panose="020B0602020204020203" pitchFamily="34" charset="0"/>
              </a:endParaRPr>
            </a:p>
          </p:txBody>
        </p:sp>
      </p:grpSp>
    </p:spTree>
    <p:extLst>
      <p:ext uri="{BB962C8B-B14F-4D97-AF65-F5344CB8AC3E}">
        <p14:creationId xmlns:p14="http://schemas.microsoft.com/office/powerpoint/2010/main" val="887732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200" y="177802"/>
            <a:ext cx="11277600" cy="715961"/>
          </a:xfrm>
        </p:spPr>
        <p:txBody>
          <a:bodyPr>
            <a:noAutofit/>
          </a:bodyPr>
          <a:lstStyle>
            <a:lvl1pPr algn="l">
              <a:defRPr sz="48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914400" y="1498601"/>
            <a:ext cx="10363200" cy="4525963"/>
          </a:xfrm>
        </p:spPr>
        <p:txBody>
          <a:bodyPr/>
          <a:lstStyle>
            <a:lvl1pPr>
              <a:defRPr sz="3200"/>
            </a:lvl1pPr>
            <a:lvl2pPr>
              <a:defRPr sz="2667"/>
            </a:lvl2pPr>
            <a:lvl3pPr>
              <a:defRPr sz="2400"/>
            </a:lvl3pPr>
            <a:lvl4pPr>
              <a:defRPr sz="2133"/>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46F031-A70A-472E-A741-0A9B020F6C19}" type="datetimeFigureOut">
              <a:rPr lang="en-US" smtClean="0"/>
              <a:t>5/29/2026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47C6630-64DB-4038-AE44-E1C3C9DE8CFA}" type="slidenum">
              <a:rPr lang="en-US" smtClean="0"/>
              <a:t>‹#›</a:t>
            </a:fld>
            <a:endParaRPr lang="en-US"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82732" y="6225993"/>
            <a:ext cx="1659467" cy="584963"/>
          </a:xfrm>
          <a:prstGeom prst="rect">
            <a:avLst/>
          </a:prstGeom>
        </p:spPr>
      </p:pic>
    </p:spTree>
    <p:extLst>
      <p:ext uri="{BB962C8B-B14F-4D97-AF65-F5344CB8AC3E}">
        <p14:creationId xmlns:p14="http://schemas.microsoft.com/office/powerpoint/2010/main" val="42271982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EEBE4-1B37-4C1C-9CED-3E59F8283B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25BD49-8435-41A8-912C-C3D7894033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54792E-EC99-456D-9FC1-22B9175183D8}"/>
              </a:ext>
            </a:extLst>
          </p:cNvPr>
          <p:cNvSpPr>
            <a:spLocks noGrp="1"/>
          </p:cNvSpPr>
          <p:nvPr>
            <p:ph type="dt" sz="half" idx="10"/>
          </p:nvPr>
        </p:nvSpPr>
        <p:spPr/>
        <p:txBody>
          <a:bodyPr/>
          <a:lstStyle/>
          <a:p>
            <a:fld id="{6146F031-A70A-472E-A741-0A9B020F6C19}" type="datetimeFigureOut">
              <a:rPr lang="en-US" smtClean="0"/>
              <a:t>5/29/2026</a:t>
            </a:fld>
            <a:endParaRPr lang="en-US" dirty="0"/>
          </a:p>
        </p:txBody>
      </p:sp>
      <p:sp>
        <p:nvSpPr>
          <p:cNvPr id="5" name="Footer Placeholder 4">
            <a:extLst>
              <a:ext uri="{FF2B5EF4-FFF2-40B4-BE49-F238E27FC236}">
                <a16:creationId xmlns:a16="http://schemas.microsoft.com/office/drawing/2014/main" id="{ED58BF97-8C2E-44A4-8ECA-B113FAE658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BA2D73-346D-4F7E-8169-8368CAF06F95}"/>
              </a:ext>
            </a:extLst>
          </p:cNvPr>
          <p:cNvSpPr>
            <a:spLocks noGrp="1"/>
          </p:cNvSpPr>
          <p:nvPr>
            <p:ph type="sldNum" sz="quarter" idx="12"/>
          </p:nvPr>
        </p:nvSpPr>
        <p:spPr/>
        <p:txBody>
          <a:bodyPr/>
          <a:lstStyle/>
          <a:p>
            <a:fld id="{647C6630-64DB-4038-AE44-E1C3C9DE8CFA}" type="slidenum">
              <a:rPr lang="en-US" smtClean="0"/>
              <a:t>‹#›</a:t>
            </a:fld>
            <a:endParaRPr lang="en-US" dirty="0"/>
          </a:p>
        </p:txBody>
      </p:sp>
    </p:spTree>
    <p:extLst>
      <p:ext uri="{BB962C8B-B14F-4D97-AF65-F5344CB8AC3E}">
        <p14:creationId xmlns:p14="http://schemas.microsoft.com/office/powerpoint/2010/main" val="930897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1C41BC-497C-D710-A498-C2E4F19999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ext Placeholder 11">
            <a:extLst>
              <a:ext uri="{FF2B5EF4-FFF2-40B4-BE49-F238E27FC236}">
                <a16:creationId xmlns:a16="http://schemas.microsoft.com/office/drawing/2014/main" id="{B0FFB90B-BEAB-77A0-F66E-8412BC1C3DAA}"/>
              </a:ext>
            </a:extLst>
          </p:cNvPr>
          <p:cNvSpPr>
            <a:spLocks noGrp="1"/>
          </p:cNvSpPr>
          <p:nvPr>
            <p:ph type="body" sz="quarter" idx="10" hasCustomPrompt="1"/>
          </p:nvPr>
        </p:nvSpPr>
        <p:spPr>
          <a:xfrm>
            <a:off x="3854222" y="2159790"/>
            <a:ext cx="7390719" cy="1095038"/>
          </a:xfrm>
          <a:prstGeom prst="rect">
            <a:avLst/>
          </a:prstGeom>
        </p:spPr>
        <p:txBody>
          <a:bodyPr>
            <a:normAutofit/>
          </a:bodyPr>
          <a:lstStyle>
            <a:lvl1pPr marL="0" indent="0" algn="r">
              <a:lnSpc>
                <a:spcPct val="100000"/>
              </a:lnSpc>
              <a:spcBef>
                <a:spcPts val="0"/>
              </a:spcBef>
              <a:buFontTx/>
              <a:buNone/>
              <a:defRPr sz="6000" b="1">
                <a:solidFill>
                  <a:schemeClr val="bg1"/>
                </a:solidFill>
                <a:latin typeface="Poppins" panose="00000500000000000000" pitchFamily="2" charset="0"/>
                <a:cs typeface="Poppins" panose="00000500000000000000" pitchFamily="2" charset="0"/>
              </a:defRPr>
            </a:lvl1pPr>
          </a:lstStyle>
          <a:p>
            <a:pPr lvl="0"/>
            <a:r>
              <a:rPr lang="en-US" dirty="0"/>
              <a:t>Title</a:t>
            </a:r>
          </a:p>
        </p:txBody>
      </p:sp>
      <p:sp>
        <p:nvSpPr>
          <p:cNvPr id="13" name="Text Placeholder 11">
            <a:extLst>
              <a:ext uri="{FF2B5EF4-FFF2-40B4-BE49-F238E27FC236}">
                <a16:creationId xmlns:a16="http://schemas.microsoft.com/office/drawing/2014/main" id="{FE9C1F51-4F1A-CABF-B830-CF52CBF476D2}"/>
              </a:ext>
            </a:extLst>
          </p:cNvPr>
          <p:cNvSpPr>
            <a:spLocks noGrp="1"/>
          </p:cNvSpPr>
          <p:nvPr>
            <p:ph type="body" sz="quarter" idx="11" hasCustomPrompt="1"/>
          </p:nvPr>
        </p:nvSpPr>
        <p:spPr>
          <a:xfrm>
            <a:off x="3854222" y="3759990"/>
            <a:ext cx="7390719" cy="1095038"/>
          </a:xfrm>
          <a:prstGeom prst="rect">
            <a:avLst/>
          </a:prstGeom>
        </p:spPr>
        <p:txBody>
          <a:bodyPr>
            <a:normAutofit/>
          </a:bodyPr>
          <a:lstStyle>
            <a:lvl1pPr marL="0" indent="0" algn="r">
              <a:lnSpc>
                <a:spcPct val="100000"/>
              </a:lnSpc>
              <a:spcBef>
                <a:spcPts val="0"/>
              </a:spcBef>
              <a:buFontTx/>
              <a:buNone/>
              <a:defRPr sz="3000" b="0">
                <a:solidFill>
                  <a:schemeClr val="bg1"/>
                </a:solidFill>
                <a:latin typeface="Poppins" panose="00000500000000000000" pitchFamily="2" charset="0"/>
                <a:cs typeface="Poppins" panose="00000500000000000000" pitchFamily="2" charset="0"/>
              </a:defRPr>
            </a:lvl1pPr>
          </a:lstStyle>
          <a:p>
            <a:pPr lvl="0"/>
            <a:r>
              <a:rPr lang="en-US" dirty="0"/>
              <a:t>Paragraph Copy</a:t>
            </a:r>
          </a:p>
        </p:txBody>
      </p:sp>
      <p:pic>
        <p:nvPicPr>
          <p:cNvPr id="3" name="Picture 2" descr="A logo with white text&#10;&#10;Description automatically generated">
            <a:extLst>
              <a:ext uri="{FF2B5EF4-FFF2-40B4-BE49-F238E27FC236}">
                <a16:creationId xmlns:a16="http://schemas.microsoft.com/office/drawing/2014/main" id="{EA57633C-288B-FF50-F75E-904C79A1128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83560" y="5878082"/>
            <a:ext cx="1634460" cy="7979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17451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7825" y="1228725"/>
            <a:ext cx="11439144" cy="2200275"/>
          </a:xfrm>
        </p:spPr>
        <p:txBody>
          <a:bodyPr anchor="b"/>
          <a:lstStyle>
            <a:lvl1pPr algn="l">
              <a:defRPr sz="4250"/>
            </a:lvl1pPr>
          </a:lstStyle>
          <a:p>
            <a:r>
              <a:rPr lang="en-US"/>
              <a:t>Click to edit Master title style</a:t>
            </a:r>
            <a:endParaRPr lang="en-US" dirty="0"/>
          </a:p>
        </p:txBody>
      </p:sp>
      <p:sp>
        <p:nvSpPr>
          <p:cNvPr id="3" name="Subtitle 2"/>
          <p:cNvSpPr>
            <a:spLocks noGrp="1"/>
          </p:cNvSpPr>
          <p:nvPr>
            <p:ph type="subTitle" idx="1" hasCustomPrompt="1"/>
          </p:nvPr>
        </p:nvSpPr>
        <p:spPr>
          <a:xfrm>
            <a:off x="377825" y="3682800"/>
            <a:ext cx="11439144" cy="2200275"/>
          </a:xfrm>
          <a:prstGeom prst="rect">
            <a:avLst/>
          </a:prstGeom>
        </p:spPr>
        <p:txBody>
          <a:bodyPr/>
          <a:lstStyle>
            <a:lvl1pPr marL="0" indent="0" algn="l">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ext Placeholder 8">
            <a:extLst>
              <a:ext uri="{FF2B5EF4-FFF2-40B4-BE49-F238E27FC236}">
                <a16:creationId xmlns:a16="http://schemas.microsoft.com/office/drawing/2014/main" id="{859BCDAA-3E86-4330-AE34-33DA3205BC85}"/>
              </a:ext>
            </a:extLst>
          </p:cNvPr>
          <p:cNvSpPr>
            <a:spLocks noGrp="1"/>
          </p:cNvSpPr>
          <p:nvPr>
            <p:ph type="body" sz="quarter" idx="10" hasCustomPrompt="1"/>
          </p:nvPr>
        </p:nvSpPr>
        <p:spPr>
          <a:xfrm>
            <a:off x="377825" y="6174001"/>
            <a:ext cx="3607594" cy="252200"/>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dirty="0"/>
              <a:t>(day/month/year)</a:t>
            </a:r>
          </a:p>
        </p:txBody>
      </p:sp>
      <p:sp>
        <p:nvSpPr>
          <p:cNvPr id="8" name="Footer Placeholder 7">
            <a:extLst>
              <a:ext uri="{FF2B5EF4-FFF2-40B4-BE49-F238E27FC236}">
                <a16:creationId xmlns:a16="http://schemas.microsoft.com/office/drawing/2014/main" id="{2A2A630D-D2A2-A24D-9003-1BEE64F923A3}"/>
              </a:ext>
            </a:extLst>
          </p:cNvPr>
          <p:cNvSpPr>
            <a:spLocks noGrp="1"/>
          </p:cNvSpPr>
          <p:nvPr>
            <p:ph type="ftr" sz="quarter" idx="12"/>
          </p:nvPr>
        </p:nvSpPr>
        <p:spPr/>
        <p:txBody>
          <a:bodyPr/>
          <a:lstStyle/>
          <a:p>
            <a:endParaRPr lang="en-GB" dirty="0"/>
          </a:p>
        </p:txBody>
      </p:sp>
      <p:pic>
        <p:nvPicPr>
          <p:cNvPr id="11" name="Picture 10" descr="Logo&#10;&#10;Description automatically generated">
            <a:extLst>
              <a:ext uri="{FF2B5EF4-FFF2-40B4-BE49-F238E27FC236}">
                <a16:creationId xmlns:a16="http://schemas.microsoft.com/office/drawing/2014/main" id="{5C00341E-3399-2E43-AEEF-D4DCFCF182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064" y="140335"/>
            <a:ext cx="1730011" cy="941832"/>
          </a:xfrm>
          <a:prstGeom prst="rect">
            <a:avLst/>
          </a:prstGeom>
        </p:spPr>
      </p:pic>
    </p:spTree>
    <p:extLst>
      <p:ext uri="{BB962C8B-B14F-4D97-AF65-F5344CB8AC3E}">
        <p14:creationId xmlns:p14="http://schemas.microsoft.com/office/powerpoint/2010/main" val="196144119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77825" y="1925636"/>
            <a:ext cx="5508000" cy="4456113"/>
          </a:xfrm>
          <a:prstGeom prst="rect">
            <a:avLst/>
          </a:prstGeom>
        </p:spPr>
        <p:txBody>
          <a:bodyPr vert="horz" lIns="0" tIns="0" rIns="0" bIns="0" rtlCol="0" anchor="t">
            <a:noAutofit/>
          </a:bodyPr>
          <a:lstStyle>
            <a:lvl1pPr>
              <a:defRPr lang="en-US" dirty="0"/>
            </a:lvl1pPr>
            <a:lvl2pPr>
              <a:defRPr lang="en-US" dirty="0"/>
            </a:lvl2pPr>
            <a:lvl3pPr>
              <a:defRPr lang="en-US" dirty="0"/>
            </a:lvl3pPr>
            <a:lvl4pPr>
              <a:defRPr lang="en-US" dirty="0"/>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
        <p:nvSpPr>
          <p:cNvPr id="4" name="Date Placeholder 3"/>
          <p:cNvSpPr>
            <a:spLocks noGrp="1"/>
          </p:cNvSpPr>
          <p:nvPr>
            <p:ph type="dt" sz="half" idx="10"/>
          </p:nvPr>
        </p:nvSpPr>
        <p:spPr>
          <a:xfrm>
            <a:off x="8217755" y="6480175"/>
            <a:ext cx="722264" cy="216000"/>
          </a:xfrm>
          <a:prstGeom prst="rect">
            <a:avLst/>
          </a:prstGeom>
        </p:spPr>
        <p:txBody>
          <a:bodyPr/>
          <a:lstStyle/>
          <a:p>
            <a:fld id="{64212C56-F55F-3546-9A1C-3F18907ADBE0}" type="datetime4">
              <a:rPr lang="en-US" smtClean="0"/>
              <a:t>May 29, 2026</a:t>
            </a:fld>
            <a:endParaRPr lang="en-GB"/>
          </a:p>
        </p:txBody>
      </p:sp>
      <p:sp>
        <p:nvSpPr>
          <p:cNvPr id="5" name="Footer Placeholder 4"/>
          <p:cNvSpPr>
            <a:spLocks noGrp="1"/>
          </p:cNvSpPr>
          <p:nvPr>
            <p:ph type="ftr" sz="quarter" idx="11"/>
          </p:nvPr>
        </p:nvSpPr>
        <p:spPr>
          <a:xfrm>
            <a:off x="378619" y="6480175"/>
            <a:ext cx="4114844" cy="214158"/>
          </a:xfrm>
          <a:prstGeom prst="rect">
            <a:avLst/>
          </a:prstGeom>
        </p:spPr>
        <p:txBody>
          <a:bodyPr/>
          <a:lstStyle/>
          <a:p>
            <a:endParaRPr lang="en-GB"/>
          </a:p>
        </p:txBody>
      </p:sp>
      <p:sp>
        <p:nvSpPr>
          <p:cNvPr id="7" name="Content Placeholder 2">
            <a:extLst>
              <a:ext uri="{FF2B5EF4-FFF2-40B4-BE49-F238E27FC236}">
                <a16:creationId xmlns:a16="http://schemas.microsoft.com/office/drawing/2014/main" id="{0C26C6CA-6FA0-41CA-894A-BF8B4460FDF3}"/>
              </a:ext>
            </a:extLst>
          </p:cNvPr>
          <p:cNvSpPr>
            <a:spLocks noGrp="1"/>
          </p:cNvSpPr>
          <p:nvPr>
            <p:ph idx="13"/>
          </p:nvPr>
        </p:nvSpPr>
        <p:spPr>
          <a:xfrm>
            <a:off x="6306175" y="1925636"/>
            <a:ext cx="5508000" cy="4456113"/>
          </a:xfrm>
          <a:prstGeom prst="rect">
            <a:avLst/>
          </a:prstGeom>
        </p:spPr>
        <p:txBody>
          <a:bodyPr vert="horz" lIns="0" tIns="0" rIns="0" bIns="0" rtlCol="0" anchor="t">
            <a:noAutofit/>
          </a:bodyPr>
          <a:lstStyle>
            <a:lvl1pPr>
              <a:defRPr lang="en-US"/>
            </a:lvl1pPr>
            <a:lvl2pPr>
              <a:defRPr lang="en-US"/>
            </a:lvl2pPr>
            <a:lvl3pPr>
              <a:defRPr lang="en-US"/>
            </a:lvl3pPr>
            <a:lvl4pPr>
              <a:defRPr lang="en-US"/>
            </a:lvl4pPr>
            <a:lvl5pPr>
              <a:defRPr lang="en-US" dirty="0"/>
            </a:lvl5pPr>
          </a:lstStyle>
          <a:p>
            <a:pPr lvl="0">
              <a:spcBef>
                <a:spcPts val="0"/>
              </a:spcBef>
              <a:spcAft>
                <a:spcPts val="1600"/>
              </a:spcAft>
            </a:pPr>
            <a:r>
              <a:rPr lang="en-US"/>
              <a:t>Click to edit Master text styles</a:t>
            </a:r>
          </a:p>
          <a:p>
            <a:pPr lvl="1">
              <a:spcBef>
                <a:spcPts val="0"/>
              </a:spcBef>
              <a:spcAft>
                <a:spcPts val="1600"/>
              </a:spcAft>
            </a:pPr>
            <a:r>
              <a:rPr lang="en-US"/>
              <a:t>Second level</a:t>
            </a:r>
          </a:p>
          <a:p>
            <a:pPr lvl="2">
              <a:spcBef>
                <a:spcPts val="0"/>
              </a:spcBef>
              <a:spcAft>
                <a:spcPts val="1600"/>
              </a:spcAft>
            </a:pPr>
            <a:r>
              <a:rPr lang="en-US"/>
              <a:t>Third level</a:t>
            </a:r>
          </a:p>
          <a:p>
            <a:pPr lvl="3">
              <a:spcBef>
                <a:spcPts val="0"/>
              </a:spcBef>
              <a:spcAft>
                <a:spcPts val="1600"/>
              </a:spcAft>
            </a:pPr>
            <a:r>
              <a:rPr lang="en-US"/>
              <a:t>Fourth level</a:t>
            </a:r>
          </a:p>
          <a:p>
            <a:pPr lvl="4">
              <a:spcBef>
                <a:spcPts val="0"/>
              </a:spcBef>
              <a:spcAft>
                <a:spcPts val="1600"/>
              </a:spcAft>
            </a:pPr>
            <a:r>
              <a:rPr lang="en-US"/>
              <a:t>Fifth level</a:t>
            </a:r>
            <a:endParaRPr lang="en-US" dirty="0"/>
          </a:p>
        </p:txBody>
      </p:sp>
    </p:spTree>
    <p:extLst>
      <p:ext uri="{BB962C8B-B14F-4D97-AF65-F5344CB8AC3E}">
        <p14:creationId xmlns:p14="http://schemas.microsoft.com/office/powerpoint/2010/main" val="197707989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ody Slide">
    <p:spTree>
      <p:nvGrpSpPr>
        <p:cNvPr id="1" name=""/>
        <p:cNvGrpSpPr/>
        <p:nvPr/>
      </p:nvGrpSpPr>
      <p:grpSpPr>
        <a:xfrm>
          <a:off x="0" y="0"/>
          <a:ext cx="0" cy="0"/>
          <a:chOff x="0" y="0"/>
          <a:chExt cx="0" cy="0"/>
        </a:xfrm>
      </p:grpSpPr>
      <p:pic>
        <p:nvPicPr>
          <p:cNvPr id="10" name="Picture 9" descr="A black background with grey letters&#10;&#10;Description automatically generated">
            <a:extLst>
              <a:ext uri="{FF2B5EF4-FFF2-40B4-BE49-F238E27FC236}">
                <a16:creationId xmlns:a16="http://schemas.microsoft.com/office/drawing/2014/main" id="{9CB5F42E-DA82-ADAE-F85C-DF6F229535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4641" y="5106933"/>
            <a:ext cx="1197935" cy="382674"/>
          </a:xfrm>
          <a:prstGeom prst="rect">
            <a:avLst/>
          </a:prstGeom>
        </p:spPr>
      </p:pic>
      <p:pic>
        <p:nvPicPr>
          <p:cNvPr id="4" name="Picture 3" descr="A blue and white rectangle with a blue border&#10;&#10;Description automatically generated">
            <a:extLst>
              <a:ext uri="{FF2B5EF4-FFF2-40B4-BE49-F238E27FC236}">
                <a16:creationId xmlns:a16="http://schemas.microsoft.com/office/drawing/2014/main" id="{AD0C59E4-E07E-8F5B-24E5-B29A1B97172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993" y="-40479"/>
            <a:ext cx="12375991" cy="6968221"/>
          </a:xfrm>
          <a:prstGeom prst="rect">
            <a:avLst/>
          </a:prstGeom>
        </p:spPr>
      </p:pic>
      <p:pic>
        <p:nvPicPr>
          <p:cNvPr id="5" name="Picture 4" descr="A black background with grey letters&#10;&#10;Description automatically generated">
            <a:extLst>
              <a:ext uri="{FF2B5EF4-FFF2-40B4-BE49-F238E27FC236}">
                <a16:creationId xmlns:a16="http://schemas.microsoft.com/office/drawing/2014/main" id="{8691E394-552E-AF32-5557-64DE72975D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9898" y="6086647"/>
            <a:ext cx="1197935" cy="382674"/>
          </a:xfrm>
          <a:prstGeom prst="rect">
            <a:avLst/>
          </a:prstGeom>
        </p:spPr>
      </p:pic>
      <p:sp>
        <p:nvSpPr>
          <p:cNvPr id="6" name="Text Placeholder 11">
            <a:extLst>
              <a:ext uri="{FF2B5EF4-FFF2-40B4-BE49-F238E27FC236}">
                <a16:creationId xmlns:a16="http://schemas.microsoft.com/office/drawing/2014/main" id="{E48BC10A-4F86-D33D-788C-D777DCEAF094}"/>
              </a:ext>
            </a:extLst>
          </p:cNvPr>
          <p:cNvSpPr>
            <a:spLocks noGrp="1"/>
          </p:cNvSpPr>
          <p:nvPr>
            <p:ph type="body" sz="quarter" idx="10" hasCustomPrompt="1"/>
          </p:nvPr>
        </p:nvSpPr>
        <p:spPr>
          <a:xfrm>
            <a:off x="614516" y="660309"/>
            <a:ext cx="10953088" cy="708084"/>
          </a:xfrm>
          <a:prstGeom prst="rect">
            <a:avLst/>
          </a:prstGeom>
        </p:spPr>
        <p:txBody>
          <a:bodyPr>
            <a:normAutofit/>
          </a:bodyPr>
          <a:lstStyle>
            <a:lvl1pPr marL="0" indent="0" algn="l">
              <a:lnSpc>
                <a:spcPct val="100000"/>
              </a:lnSpc>
              <a:spcBef>
                <a:spcPts val="0"/>
              </a:spcBef>
              <a:buFontTx/>
              <a:buNone/>
              <a:defRPr sz="3600" b="1">
                <a:solidFill>
                  <a:srgbClr val="1E63AF"/>
                </a:solidFill>
                <a:latin typeface="Poppins" panose="00000500000000000000" pitchFamily="2" charset="0"/>
                <a:cs typeface="Poppins" panose="00000500000000000000" pitchFamily="2" charset="0"/>
              </a:defRPr>
            </a:lvl1pPr>
          </a:lstStyle>
          <a:p>
            <a:pPr lvl="0"/>
            <a:r>
              <a:rPr lang="en-US" dirty="0"/>
              <a:t>Title</a:t>
            </a:r>
          </a:p>
        </p:txBody>
      </p:sp>
      <p:sp>
        <p:nvSpPr>
          <p:cNvPr id="9" name="Text Placeholder 5">
            <a:extLst>
              <a:ext uri="{FF2B5EF4-FFF2-40B4-BE49-F238E27FC236}">
                <a16:creationId xmlns:a16="http://schemas.microsoft.com/office/drawing/2014/main" id="{FF28E8B7-66E4-960E-7FAE-D80B74A2A94D}"/>
              </a:ext>
            </a:extLst>
          </p:cNvPr>
          <p:cNvSpPr>
            <a:spLocks noGrp="1"/>
          </p:cNvSpPr>
          <p:nvPr>
            <p:ph type="body" sz="quarter" idx="11" hasCustomPrompt="1"/>
          </p:nvPr>
        </p:nvSpPr>
        <p:spPr>
          <a:xfrm>
            <a:off x="614516" y="1571348"/>
            <a:ext cx="10953088" cy="4287914"/>
          </a:xfrm>
          <a:prstGeom prst="rect">
            <a:avLst/>
          </a:prstGeom>
        </p:spPr>
        <p:txBody>
          <a:bodyPr>
            <a:normAutofit/>
          </a:bodyPr>
          <a:lstStyle>
            <a:lvl1pPr>
              <a:lnSpc>
                <a:spcPct val="100000"/>
              </a:lnSpc>
              <a:defRPr sz="2400">
                <a:ln>
                  <a:noFill/>
                </a:ln>
                <a:solidFill>
                  <a:srgbClr val="3E3E3E"/>
                </a:solidFill>
                <a:latin typeface="Poppins" panose="00000500000000000000" pitchFamily="2" charset="0"/>
                <a:cs typeface="Poppins" panose="00000500000000000000" pitchFamily="2" charset="0"/>
              </a:defRPr>
            </a:lvl1pPr>
            <a:lvl2pPr>
              <a:lnSpc>
                <a:spcPct val="100000"/>
              </a:lnSpc>
              <a:defRPr sz="2000">
                <a:ln>
                  <a:noFill/>
                </a:ln>
                <a:solidFill>
                  <a:srgbClr val="3E3E3E"/>
                </a:solidFill>
                <a:latin typeface="Poppins" panose="00000500000000000000" pitchFamily="2" charset="0"/>
                <a:cs typeface="Poppins" panose="00000500000000000000" pitchFamily="2" charset="0"/>
              </a:defRPr>
            </a:lvl2pPr>
            <a:lvl3pPr>
              <a:lnSpc>
                <a:spcPct val="100000"/>
              </a:lnSpc>
              <a:defRPr sz="1800">
                <a:ln>
                  <a:noFill/>
                </a:ln>
                <a:solidFill>
                  <a:srgbClr val="3E3E3E"/>
                </a:solidFill>
                <a:latin typeface="Poppins" panose="00000500000000000000" pitchFamily="2" charset="0"/>
                <a:cs typeface="Poppins" panose="00000500000000000000" pitchFamily="2" charset="0"/>
              </a:defRPr>
            </a:lvl3pPr>
            <a:lvl4pPr>
              <a:lnSpc>
                <a:spcPct val="100000"/>
              </a:lnSpc>
              <a:defRPr sz="1600">
                <a:ln>
                  <a:noFill/>
                </a:ln>
                <a:solidFill>
                  <a:srgbClr val="3E3E3E"/>
                </a:solidFill>
                <a:latin typeface="Poppins" panose="00000500000000000000" pitchFamily="2" charset="0"/>
                <a:cs typeface="Poppins" panose="00000500000000000000" pitchFamily="2" charset="0"/>
              </a:defRPr>
            </a:lvl4pPr>
            <a:lvl5pPr>
              <a:lnSpc>
                <a:spcPct val="100000"/>
              </a:lnSpc>
              <a:defRPr sz="1600">
                <a:ln>
                  <a:noFill/>
                </a:ln>
                <a:solidFill>
                  <a:srgbClr val="3E3E3E"/>
                </a:solidFill>
                <a:latin typeface="Poppins" panose="00000500000000000000" pitchFamily="2" charset="0"/>
                <a:cs typeface="Poppins" panose="00000500000000000000" pitchFamily="2" charset="0"/>
              </a:defRPr>
            </a:lvl5pPr>
          </a:lstStyle>
          <a:p>
            <a:r>
              <a:rPr lang="en-US" dirty="0"/>
              <a:t>Paragraph Copy</a:t>
            </a:r>
            <a:endParaRPr lang="en-CA"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165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ody Slide">
    <p:spTree>
      <p:nvGrpSpPr>
        <p:cNvPr id="1" name=""/>
        <p:cNvGrpSpPr/>
        <p:nvPr/>
      </p:nvGrpSpPr>
      <p:grpSpPr>
        <a:xfrm>
          <a:off x="0" y="0"/>
          <a:ext cx="0" cy="0"/>
          <a:chOff x="0" y="0"/>
          <a:chExt cx="0" cy="0"/>
        </a:xfrm>
      </p:grpSpPr>
      <p:pic>
        <p:nvPicPr>
          <p:cNvPr id="7" name="Picture 6" descr="A blue and white rectangle with a blue border&#10;&#10;Description automatically generated">
            <a:extLst>
              <a:ext uri="{FF2B5EF4-FFF2-40B4-BE49-F238E27FC236}">
                <a16:creationId xmlns:a16="http://schemas.microsoft.com/office/drawing/2014/main" id="{7DF8D4C1-7FFE-E7AD-9C87-10DB538681D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1993" y="-40479"/>
            <a:ext cx="12375991" cy="6968221"/>
          </a:xfrm>
          <a:prstGeom prst="rect">
            <a:avLst/>
          </a:prstGeom>
        </p:spPr>
      </p:pic>
      <p:sp>
        <p:nvSpPr>
          <p:cNvPr id="8" name="Rectangle: Rounded Corners 7">
            <a:extLst>
              <a:ext uri="{FF2B5EF4-FFF2-40B4-BE49-F238E27FC236}">
                <a16:creationId xmlns:a16="http://schemas.microsoft.com/office/drawing/2014/main" id="{A1886212-0D95-1300-518F-B732BE6B32C4}"/>
              </a:ext>
            </a:extLst>
          </p:cNvPr>
          <p:cNvSpPr/>
          <p:nvPr userDrawn="1"/>
        </p:nvSpPr>
        <p:spPr>
          <a:xfrm>
            <a:off x="232021" y="204379"/>
            <a:ext cx="11816046" cy="6484287"/>
          </a:xfrm>
          <a:prstGeom prst="roundRect">
            <a:avLst>
              <a:gd name="adj" fmla="val 0"/>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 name="Picture 9" descr="A black background with grey letters&#10;&#10;Description automatically generated">
            <a:extLst>
              <a:ext uri="{FF2B5EF4-FFF2-40B4-BE49-F238E27FC236}">
                <a16:creationId xmlns:a16="http://schemas.microsoft.com/office/drawing/2014/main" id="{9CB5F42E-DA82-ADAE-F85C-DF6F229535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9898" y="6086647"/>
            <a:ext cx="1197935" cy="382674"/>
          </a:xfrm>
          <a:prstGeom prst="rect">
            <a:avLst/>
          </a:prstGeom>
        </p:spPr>
      </p:pic>
      <p:sp>
        <p:nvSpPr>
          <p:cNvPr id="4" name="Text Placeholder 11">
            <a:extLst>
              <a:ext uri="{FF2B5EF4-FFF2-40B4-BE49-F238E27FC236}">
                <a16:creationId xmlns:a16="http://schemas.microsoft.com/office/drawing/2014/main" id="{F742388C-07D6-96D3-871B-150C30537157}"/>
              </a:ext>
            </a:extLst>
          </p:cNvPr>
          <p:cNvSpPr>
            <a:spLocks noGrp="1"/>
          </p:cNvSpPr>
          <p:nvPr>
            <p:ph type="body" sz="quarter" idx="10" hasCustomPrompt="1"/>
          </p:nvPr>
        </p:nvSpPr>
        <p:spPr>
          <a:xfrm>
            <a:off x="614516" y="660309"/>
            <a:ext cx="10953088" cy="708084"/>
          </a:xfrm>
          <a:prstGeom prst="rect">
            <a:avLst/>
          </a:prstGeom>
        </p:spPr>
        <p:txBody>
          <a:bodyPr>
            <a:normAutofit/>
          </a:bodyPr>
          <a:lstStyle>
            <a:lvl1pPr marL="0" indent="0" algn="l">
              <a:lnSpc>
                <a:spcPct val="100000"/>
              </a:lnSpc>
              <a:spcBef>
                <a:spcPts val="0"/>
              </a:spcBef>
              <a:buFontTx/>
              <a:buNone/>
              <a:defRPr sz="3600" b="1">
                <a:solidFill>
                  <a:srgbClr val="1E63AF"/>
                </a:solidFill>
                <a:latin typeface="Poppins" panose="00000500000000000000" pitchFamily="2" charset="0"/>
                <a:cs typeface="Poppins" panose="00000500000000000000" pitchFamily="2" charset="0"/>
              </a:defRPr>
            </a:lvl1pPr>
          </a:lstStyle>
          <a:p>
            <a:pPr lvl="0"/>
            <a:r>
              <a:rPr lang="en-US" dirty="0"/>
              <a:t>Title</a:t>
            </a:r>
          </a:p>
        </p:txBody>
      </p:sp>
      <p:sp>
        <p:nvSpPr>
          <p:cNvPr id="5" name="Text Placeholder 5">
            <a:extLst>
              <a:ext uri="{FF2B5EF4-FFF2-40B4-BE49-F238E27FC236}">
                <a16:creationId xmlns:a16="http://schemas.microsoft.com/office/drawing/2014/main" id="{557ECB1B-AF98-EBB9-5D2F-65ECD71574BB}"/>
              </a:ext>
            </a:extLst>
          </p:cNvPr>
          <p:cNvSpPr>
            <a:spLocks noGrp="1"/>
          </p:cNvSpPr>
          <p:nvPr>
            <p:ph type="body" sz="quarter" idx="11" hasCustomPrompt="1"/>
          </p:nvPr>
        </p:nvSpPr>
        <p:spPr>
          <a:xfrm>
            <a:off x="614516" y="1571348"/>
            <a:ext cx="10953088" cy="4287914"/>
          </a:xfrm>
          <a:prstGeom prst="rect">
            <a:avLst/>
          </a:prstGeom>
        </p:spPr>
        <p:txBody>
          <a:bodyPr>
            <a:normAutofit/>
          </a:bodyPr>
          <a:lstStyle>
            <a:lvl1pPr>
              <a:lnSpc>
                <a:spcPct val="100000"/>
              </a:lnSpc>
              <a:defRPr sz="2400">
                <a:ln>
                  <a:noFill/>
                </a:ln>
                <a:solidFill>
                  <a:srgbClr val="3E3E3E"/>
                </a:solidFill>
                <a:latin typeface="Poppins" panose="00000500000000000000" pitchFamily="2" charset="0"/>
                <a:cs typeface="Poppins" panose="00000500000000000000" pitchFamily="2" charset="0"/>
              </a:defRPr>
            </a:lvl1pPr>
            <a:lvl2pPr>
              <a:lnSpc>
                <a:spcPct val="100000"/>
              </a:lnSpc>
              <a:defRPr sz="2000">
                <a:ln>
                  <a:noFill/>
                </a:ln>
                <a:solidFill>
                  <a:srgbClr val="3E3E3E"/>
                </a:solidFill>
                <a:latin typeface="Poppins" panose="00000500000000000000" pitchFamily="2" charset="0"/>
                <a:cs typeface="Poppins" panose="00000500000000000000" pitchFamily="2" charset="0"/>
              </a:defRPr>
            </a:lvl2pPr>
            <a:lvl3pPr>
              <a:lnSpc>
                <a:spcPct val="100000"/>
              </a:lnSpc>
              <a:defRPr sz="1800">
                <a:ln>
                  <a:noFill/>
                </a:ln>
                <a:solidFill>
                  <a:srgbClr val="3E3E3E"/>
                </a:solidFill>
                <a:latin typeface="Poppins" panose="00000500000000000000" pitchFamily="2" charset="0"/>
                <a:cs typeface="Poppins" panose="00000500000000000000" pitchFamily="2" charset="0"/>
              </a:defRPr>
            </a:lvl3pPr>
            <a:lvl4pPr>
              <a:lnSpc>
                <a:spcPct val="100000"/>
              </a:lnSpc>
              <a:defRPr sz="1600">
                <a:ln>
                  <a:noFill/>
                </a:ln>
                <a:solidFill>
                  <a:srgbClr val="3E3E3E"/>
                </a:solidFill>
                <a:latin typeface="Poppins" panose="00000500000000000000" pitchFamily="2" charset="0"/>
                <a:cs typeface="Poppins" panose="00000500000000000000" pitchFamily="2" charset="0"/>
              </a:defRPr>
            </a:lvl4pPr>
            <a:lvl5pPr>
              <a:lnSpc>
                <a:spcPct val="100000"/>
              </a:lnSpc>
              <a:defRPr sz="1600">
                <a:ln>
                  <a:noFill/>
                </a:ln>
                <a:solidFill>
                  <a:srgbClr val="3E3E3E"/>
                </a:solidFill>
                <a:latin typeface="Poppins" panose="00000500000000000000" pitchFamily="2" charset="0"/>
                <a:cs typeface="Poppins" panose="00000500000000000000" pitchFamily="2" charset="0"/>
              </a:defRPr>
            </a:lvl5pPr>
          </a:lstStyle>
          <a:p>
            <a:r>
              <a:rPr lang="en-US" dirty="0"/>
              <a:t>Paragraph Copy</a:t>
            </a:r>
            <a:endParaRPr lang="en-CA"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50866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ody Slid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2F6CBEF-DC49-5BE2-B335-C950E932C3AD}"/>
              </a:ext>
            </a:extLst>
          </p:cNvPr>
          <p:cNvSpPr/>
          <p:nvPr userDrawn="1"/>
        </p:nvSpPr>
        <p:spPr>
          <a:xfrm>
            <a:off x="0" y="-79705"/>
            <a:ext cx="12192000" cy="5957787"/>
          </a:xfrm>
          <a:prstGeom prst="roundRect">
            <a:avLst>
              <a:gd name="adj" fmla="val 0"/>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8" name="Picture 7" descr="A logo with white text&#10;&#10;Description automatically generated">
            <a:extLst>
              <a:ext uri="{FF2B5EF4-FFF2-40B4-BE49-F238E27FC236}">
                <a16:creationId xmlns:a16="http://schemas.microsoft.com/office/drawing/2014/main" id="{DE758FCD-447D-3E50-2D4F-5589E61D2A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83560" y="5878082"/>
            <a:ext cx="1634460" cy="797926"/>
          </a:xfrm>
          <a:prstGeom prst="rect">
            <a:avLst/>
          </a:prstGeom>
          <a:effectLst>
            <a:outerShdw blurRad="50800" dist="38100" dir="2700000" algn="tl" rotWithShape="0">
              <a:prstClr val="black">
                <a:alpha val="40000"/>
              </a:prstClr>
            </a:outerShdw>
          </a:effectLst>
        </p:spPr>
      </p:pic>
      <p:sp>
        <p:nvSpPr>
          <p:cNvPr id="4" name="Text Placeholder 11">
            <a:extLst>
              <a:ext uri="{FF2B5EF4-FFF2-40B4-BE49-F238E27FC236}">
                <a16:creationId xmlns:a16="http://schemas.microsoft.com/office/drawing/2014/main" id="{23D3863C-F588-909B-D8CB-9BFEAE74A869}"/>
              </a:ext>
            </a:extLst>
          </p:cNvPr>
          <p:cNvSpPr>
            <a:spLocks noGrp="1"/>
          </p:cNvSpPr>
          <p:nvPr>
            <p:ph type="body" sz="quarter" idx="10" hasCustomPrompt="1"/>
          </p:nvPr>
        </p:nvSpPr>
        <p:spPr>
          <a:xfrm>
            <a:off x="614516" y="660309"/>
            <a:ext cx="10953088" cy="665386"/>
          </a:xfrm>
          <a:prstGeom prst="rect">
            <a:avLst/>
          </a:prstGeom>
        </p:spPr>
        <p:txBody>
          <a:bodyPr>
            <a:normAutofit/>
          </a:bodyPr>
          <a:lstStyle>
            <a:lvl1pPr marL="0" indent="0" algn="l">
              <a:lnSpc>
                <a:spcPct val="100000"/>
              </a:lnSpc>
              <a:spcBef>
                <a:spcPts val="0"/>
              </a:spcBef>
              <a:buFontTx/>
              <a:buNone/>
              <a:defRPr sz="3600" b="1">
                <a:solidFill>
                  <a:srgbClr val="1E63AF"/>
                </a:solidFill>
                <a:latin typeface="Poppins" panose="00000500000000000000" pitchFamily="2" charset="0"/>
                <a:cs typeface="Poppins" panose="00000500000000000000" pitchFamily="2" charset="0"/>
              </a:defRPr>
            </a:lvl1pPr>
          </a:lstStyle>
          <a:p>
            <a:pPr lvl="0"/>
            <a:r>
              <a:rPr lang="en-US" dirty="0"/>
              <a:t>Title</a:t>
            </a:r>
          </a:p>
        </p:txBody>
      </p:sp>
      <p:sp>
        <p:nvSpPr>
          <p:cNvPr id="5" name="Text Placeholder 5">
            <a:extLst>
              <a:ext uri="{FF2B5EF4-FFF2-40B4-BE49-F238E27FC236}">
                <a16:creationId xmlns:a16="http://schemas.microsoft.com/office/drawing/2014/main" id="{527CD50B-10F8-C22D-345D-8632D6998CFE}"/>
              </a:ext>
            </a:extLst>
          </p:cNvPr>
          <p:cNvSpPr>
            <a:spLocks noGrp="1"/>
          </p:cNvSpPr>
          <p:nvPr>
            <p:ph type="body" sz="quarter" idx="11" hasCustomPrompt="1"/>
          </p:nvPr>
        </p:nvSpPr>
        <p:spPr>
          <a:xfrm>
            <a:off x="614516" y="1571348"/>
            <a:ext cx="10953088" cy="4029352"/>
          </a:xfrm>
          <a:prstGeom prst="rect">
            <a:avLst/>
          </a:prstGeom>
        </p:spPr>
        <p:txBody>
          <a:bodyPr>
            <a:normAutofit/>
          </a:bodyPr>
          <a:lstStyle>
            <a:lvl1pPr>
              <a:lnSpc>
                <a:spcPct val="100000"/>
              </a:lnSpc>
              <a:defRPr sz="2400">
                <a:ln>
                  <a:noFill/>
                </a:ln>
                <a:solidFill>
                  <a:srgbClr val="3E3E3E"/>
                </a:solidFill>
                <a:latin typeface="Poppins" panose="00000500000000000000" pitchFamily="2" charset="0"/>
                <a:cs typeface="Poppins" panose="00000500000000000000" pitchFamily="2" charset="0"/>
              </a:defRPr>
            </a:lvl1pPr>
            <a:lvl2pPr>
              <a:lnSpc>
                <a:spcPct val="100000"/>
              </a:lnSpc>
              <a:defRPr sz="2000">
                <a:ln>
                  <a:noFill/>
                </a:ln>
                <a:solidFill>
                  <a:srgbClr val="3E3E3E"/>
                </a:solidFill>
                <a:latin typeface="Poppins" panose="00000500000000000000" pitchFamily="2" charset="0"/>
                <a:cs typeface="Poppins" panose="00000500000000000000" pitchFamily="2" charset="0"/>
              </a:defRPr>
            </a:lvl2pPr>
            <a:lvl3pPr>
              <a:lnSpc>
                <a:spcPct val="100000"/>
              </a:lnSpc>
              <a:defRPr sz="1800">
                <a:ln>
                  <a:noFill/>
                </a:ln>
                <a:solidFill>
                  <a:srgbClr val="3E3E3E"/>
                </a:solidFill>
                <a:latin typeface="Poppins" panose="00000500000000000000" pitchFamily="2" charset="0"/>
                <a:cs typeface="Poppins" panose="00000500000000000000" pitchFamily="2" charset="0"/>
              </a:defRPr>
            </a:lvl3pPr>
            <a:lvl4pPr>
              <a:lnSpc>
                <a:spcPct val="100000"/>
              </a:lnSpc>
              <a:defRPr sz="1600">
                <a:ln>
                  <a:noFill/>
                </a:ln>
                <a:solidFill>
                  <a:srgbClr val="3E3E3E"/>
                </a:solidFill>
                <a:latin typeface="Poppins" panose="00000500000000000000" pitchFamily="2" charset="0"/>
                <a:cs typeface="Poppins" panose="00000500000000000000" pitchFamily="2" charset="0"/>
              </a:defRPr>
            </a:lvl4pPr>
            <a:lvl5pPr>
              <a:lnSpc>
                <a:spcPct val="100000"/>
              </a:lnSpc>
              <a:defRPr sz="1600">
                <a:ln>
                  <a:noFill/>
                </a:ln>
                <a:solidFill>
                  <a:srgbClr val="3E3E3E"/>
                </a:solidFill>
                <a:latin typeface="Poppins" panose="00000500000000000000" pitchFamily="2" charset="0"/>
                <a:cs typeface="Poppins" panose="00000500000000000000" pitchFamily="2" charset="0"/>
              </a:defRPr>
            </a:lvl5pPr>
          </a:lstStyle>
          <a:p>
            <a:r>
              <a:rPr lang="en-US" dirty="0"/>
              <a:t>Paragraph Copy</a:t>
            </a:r>
            <a:endParaRPr lang="en-CA"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7674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ody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D3B7CF-9C0E-DDAA-5396-CBBA6E314E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11">
            <a:extLst>
              <a:ext uri="{FF2B5EF4-FFF2-40B4-BE49-F238E27FC236}">
                <a16:creationId xmlns:a16="http://schemas.microsoft.com/office/drawing/2014/main" id="{1F011D43-9B56-2429-DFE5-7360DB518B40}"/>
              </a:ext>
            </a:extLst>
          </p:cNvPr>
          <p:cNvSpPr>
            <a:spLocks noGrp="1"/>
          </p:cNvSpPr>
          <p:nvPr>
            <p:ph type="body" sz="quarter" idx="10" hasCustomPrompt="1"/>
          </p:nvPr>
        </p:nvSpPr>
        <p:spPr>
          <a:xfrm>
            <a:off x="614516" y="660309"/>
            <a:ext cx="10953088" cy="708084"/>
          </a:xfrm>
          <a:prstGeom prst="rect">
            <a:avLst/>
          </a:prstGeom>
        </p:spPr>
        <p:txBody>
          <a:bodyPr>
            <a:normAutofit/>
          </a:bodyPr>
          <a:lstStyle>
            <a:lvl1pPr marL="0" indent="0" algn="l">
              <a:lnSpc>
                <a:spcPct val="100000"/>
              </a:lnSpc>
              <a:spcBef>
                <a:spcPts val="0"/>
              </a:spcBef>
              <a:buFontTx/>
              <a:buNone/>
              <a:defRPr sz="3600" b="1">
                <a:solidFill>
                  <a:schemeClr val="bg1"/>
                </a:solidFill>
                <a:latin typeface="Poppins" panose="00000500000000000000" pitchFamily="2" charset="0"/>
                <a:cs typeface="Poppins" panose="00000500000000000000" pitchFamily="2" charset="0"/>
              </a:defRPr>
            </a:lvl1pPr>
          </a:lstStyle>
          <a:p>
            <a:pPr lvl="0"/>
            <a:r>
              <a:rPr lang="en-US" dirty="0"/>
              <a:t>Title</a:t>
            </a:r>
          </a:p>
        </p:txBody>
      </p:sp>
      <p:sp>
        <p:nvSpPr>
          <p:cNvPr id="5" name="Text Placeholder 5">
            <a:extLst>
              <a:ext uri="{FF2B5EF4-FFF2-40B4-BE49-F238E27FC236}">
                <a16:creationId xmlns:a16="http://schemas.microsoft.com/office/drawing/2014/main" id="{70AFAC72-F429-4860-666F-BD3530888F21}"/>
              </a:ext>
            </a:extLst>
          </p:cNvPr>
          <p:cNvSpPr>
            <a:spLocks noGrp="1"/>
          </p:cNvSpPr>
          <p:nvPr>
            <p:ph type="body" sz="quarter" idx="11" hasCustomPrompt="1"/>
          </p:nvPr>
        </p:nvSpPr>
        <p:spPr>
          <a:xfrm>
            <a:off x="614516" y="1571348"/>
            <a:ext cx="10953088" cy="4287914"/>
          </a:xfrm>
          <a:prstGeom prst="rect">
            <a:avLst/>
          </a:prstGeom>
        </p:spPr>
        <p:txBody>
          <a:bodyPr>
            <a:normAutofit/>
          </a:bodyPr>
          <a:lstStyle>
            <a:lvl1pPr>
              <a:lnSpc>
                <a:spcPct val="100000"/>
              </a:lnSpc>
              <a:defRPr sz="2400">
                <a:ln>
                  <a:noFill/>
                </a:ln>
                <a:solidFill>
                  <a:schemeClr val="bg1"/>
                </a:solidFill>
                <a:latin typeface="Poppins" panose="00000500000000000000" pitchFamily="2" charset="0"/>
                <a:cs typeface="Poppins" panose="00000500000000000000" pitchFamily="2" charset="0"/>
              </a:defRPr>
            </a:lvl1pPr>
            <a:lvl2pPr>
              <a:lnSpc>
                <a:spcPct val="100000"/>
              </a:lnSpc>
              <a:defRPr sz="2000">
                <a:ln>
                  <a:noFill/>
                </a:ln>
                <a:solidFill>
                  <a:schemeClr val="bg1"/>
                </a:solidFill>
                <a:latin typeface="Poppins" panose="00000500000000000000" pitchFamily="2" charset="0"/>
                <a:cs typeface="Poppins" panose="00000500000000000000" pitchFamily="2" charset="0"/>
              </a:defRPr>
            </a:lvl2pPr>
            <a:lvl3pPr>
              <a:lnSpc>
                <a:spcPct val="100000"/>
              </a:lnSpc>
              <a:defRPr sz="1800">
                <a:ln>
                  <a:noFill/>
                </a:ln>
                <a:solidFill>
                  <a:schemeClr val="bg1"/>
                </a:solidFill>
                <a:latin typeface="Poppins" panose="00000500000000000000" pitchFamily="2" charset="0"/>
                <a:cs typeface="Poppins" panose="00000500000000000000" pitchFamily="2" charset="0"/>
              </a:defRPr>
            </a:lvl3pPr>
            <a:lvl4pPr>
              <a:lnSpc>
                <a:spcPct val="100000"/>
              </a:lnSpc>
              <a:defRPr sz="1600">
                <a:ln>
                  <a:noFill/>
                </a:ln>
                <a:solidFill>
                  <a:schemeClr val="bg1"/>
                </a:solidFill>
                <a:latin typeface="Poppins" panose="00000500000000000000" pitchFamily="2" charset="0"/>
                <a:cs typeface="Poppins" panose="00000500000000000000" pitchFamily="2" charset="0"/>
              </a:defRPr>
            </a:lvl4pPr>
            <a:lvl5pPr>
              <a:lnSpc>
                <a:spcPct val="100000"/>
              </a:lnSpc>
              <a:defRPr sz="1600">
                <a:ln>
                  <a:noFill/>
                </a:ln>
                <a:solidFill>
                  <a:schemeClr val="bg1"/>
                </a:solidFill>
                <a:latin typeface="Poppins" panose="00000500000000000000" pitchFamily="2" charset="0"/>
                <a:cs typeface="Poppins" panose="00000500000000000000" pitchFamily="2" charset="0"/>
              </a:defRPr>
            </a:lvl5pPr>
          </a:lstStyle>
          <a:p>
            <a:r>
              <a:rPr lang="en-US" dirty="0"/>
              <a:t>Paragraph Copy</a:t>
            </a:r>
            <a:endParaRPr lang="en-CA" dirty="0"/>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logo with white text&#10;&#10;Description automatically generated">
            <a:extLst>
              <a:ext uri="{FF2B5EF4-FFF2-40B4-BE49-F238E27FC236}">
                <a16:creationId xmlns:a16="http://schemas.microsoft.com/office/drawing/2014/main" id="{B494B1DC-326E-276C-927B-C4950AC90E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83560" y="5878082"/>
            <a:ext cx="1634460" cy="7979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83776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0815C5-F177-3B4A-540D-2EF5852EC740}"/>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4170474"/>
      </p:ext>
    </p:extLst>
  </p:cSld>
  <p:clrMap bg1="lt1" tx1="dk1" bg2="lt2" tx2="dk2" accent1="accent1" accent2="accent2" accent3="accent3" accent4="accent4" accent5="accent5" accent6="accent6" hlink="hlink" folHlink="folHlink"/>
  <p:sldLayoutIdLst>
    <p:sldLayoutId id="2147483678" r:id="rId1"/>
    <p:sldLayoutId id="2147483697" r:id="rId2"/>
    <p:sldLayoutId id="2147483691" r:id="rId3"/>
    <p:sldLayoutId id="2147483694" r:id="rId4"/>
    <p:sldLayoutId id="2147483701" r:id="rId5"/>
    <p:sldLayoutId id="2147483696" r:id="rId6"/>
    <p:sldLayoutId id="2147483692" r:id="rId7"/>
    <p:sldLayoutId id="2147483693" r:id="rId8"/>
    <p:sldLayoutId id="2147483702" r:id="rId9"/>
    <p:sldLayoutId id="2147483695" r:id="rId10"/>
    <p:sldLayoutId id="2147483698" r:id="rId11"/>
    <p:sldLayoutId id="2147483699" r:id="rId12"/>
    <p:sldLayoutId id="2147483700" r:id="rId13"/>
    <p:sldLayoutId id="2147483703" r:id="rId14"/>
    <p:sldLayoutId id="2147483704" r:id="rId15"/>
    <p:sldLayoutId id="2147483741" r:id="rId1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Box 1"/>
          <p:cNvSpPr txBox="1"/>
          <p:nvPr/>
        </p:nvSpPr>
        <p:spPr>
          <a:xfrm>
            <a:off x="6179674" y="6473378"/>
            <a:ext cx="5859401" cy="256545"/>
          </a:xfrm>
          <a:prstGeom prst="rect">
            <a:avLst/>
          </a:prstGeom>
          <a:ln w="12700">
            <a:miter lim="400000"/>
          </a:ln>
          <a:extLst>
            <a:ext uri="{C572A759-6A51-4108-AA02-DFA0A04FC94B}">
              <ma14:wrappingTextBoxFlag xmlns="" xmlns:ma14="http://schemas.microsoft.com/office/mac/drawingml/2011/main" val="1"/>
            </a:ext>
          </a:extLst>
        </p:spPr>
        <p:txBody>
          <a:bodyPr wrap="square" lIns="60959" rIns="60959">
            <a:spAutoFit/>
          </a:bodyPr>
          <a:lstStyle>
            <a:lvl1pPr algn="ctr">
              <a:defRPr sz="600">
                <a:solidFill>
                  <a:srgbClr val="929292"/>
                </a:solidFill>
                <a:latin typeface="+mn-lt"/>
                <a:ea typeface="+mn-ea"/>
                <a:cs typeface="+mn-cs"/>
                <a:sym typeface="Montserrat Regular"/>
              </a:defRPr>
            </a:lvl1pPr>
          </a:lstStyle>
          <a:p>
            <a:pPr algn="r"/>
            <a:fld id="{76AB970E-3583-3D44-9546-BC9685EF7CE3}" type="slidenum">
              <a:rPr lang="en-US" sz="1067" b="0" i="0" baseline="0" smtClean="0">
                <a:solidFill>
                  <a:schemeClr val="tx2">
                    <a:lumMod val="60000"/>
                    <a:lumOff val="40000"/>
                  </a:schemeClr>
                </a:solidFill>
                <a:latin typeface="Objektiv Mk1 Medium" panose="020B0602020204020203" pitchFamily="34" charset="0"/>
                <a:cs typeface="Objektiv Mk1 Medium" panose="020B0602020204020203" pitchFamily="34" charset="0"/>
              </a:rPr>
              <a:t>‹#›</a:t>
            </a:fld>
            <a:endParaRPr lang="en-US" sz="1067" b="0" i="0" baseline="0" dirty="0">
              <a:solidFill>
                <a:schemeClr val="tx2">
                  <a:lumMod val="60000"/>
                  <a:lumOff val="40000"/>
                </a:schemeClr>
              </a:solidFill>
              <a:latin typeface="Objektiv Mk1 Medium" panose="020B0602020204020203" pitchFamily="34" charset="0"/>
              <a:cs typeface="Objektiv Mk1 Medium" panose="020B0602020204020203" pitchFamily="34" charset="0"/>
            </a:endParaRPr>
          </a:p>
        </p:txBody>
      </p:sp>
      <p:sp>
        <p:nvSpPr>
          <p:cNvPr id="8" name="Title Text"/>
          <p:cNvSpPr txBox="1">
            <a:spLocks noGrp="1"/>
          </p:cNvSpPr>
          <p:nvPr>
            <p:ph type="title"/>
          </p:nvPr>
        </p:nvSpPr>
        <p:spPr>
          <a:xfrm>
            <a:off x="525520" y="422329"/>
            <a:ext cx="10972800" cy="81768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r>
              <a:rPr dirty="0"/>
              <a:t>Title Text</a:t>
            </a:r>
          </a:p>
        </p:txBody>
      </p:sp>
      <p:sp>
        <p:nvSpPr>
          <p:cNvPr id="9" name="Body Level One…"/>
          <p:cNvSpPr txBox="1">
            <a:spLocks noGrp="1"/>
          </p:cNvSpPr>
          <p:nvPr>
            <p:ph type="body" idx="1"/>
          </p:nvPr>
        </p:nvSpPr>
        <p:spPr>
          <a:xfrm>
            <a:off x="525520" y="1340224"/>
            <a:ext cx="10972800" cy="438574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Tree>
    <p:extLst>
      <p:ext uri="{BB962C8B-B14F-4D97-AF65-F5344CB8AC3E}">
        <p14:creationId xmlns:p14="http://schemas.microsoft.com/office/powerpoint/2010/main" val="4142858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Lst>
  <p:transition spd="med"/>
  <p:txStyles>
    <p:titleStyle>
      <a:lvl1pPr marL="0" marR="0" indent="0" algn="l" defTabSz="1219170" rtl="0" eaLnBrk="1" latinLnBrk="0" hangingPunct="1">
        <a:lnSpc>
          <a:spcPct val="100000"/>
        </a:lnSpc>
        <a:spcBef>
          <a:spcPts val="0"/>
        </a:spcBef>
        <a:spcAft>
          <a:spcPts val="0"/>
        </a:spcAft>
        <a:buClrTx/>
        <a:buSzTx/>
        <a:buFontTx/>
        <a:buNone/>
        <a:tabLst/>
        <a:defRPr sz="3733" b="1" i="0" u="none" strike="noStrike" cap="none" spc="0" baseline="0">
          <a:ln>
            <a:noFill/>
          </a:ln>
          <a:solidFill>
            <a:schemeClr val="tx1"/>
          </a:solidFill>
          <a:uFillTx/>
          <a:latin typeface="+mj-lt"/>
          <a:ea typeface="Objektiv Mk1 Medium" panose="020B0602020204020203" pitchFamily="34" charset="0"/>
          <a:cs typeface="Objektiv Mk1 Medium" panose="020B0602020204020203" pitchFamily="34" charset="0"/>
          <a:sym typeface="Montserrat Bold"/>
        </a:defRPr>
      </a:lvl1pPr>
      <a:lvl2pPr marL="0" marR="0" indent="0" algn="l" defTabSz="1219170" rtl="0" eaLnBrk="1" latinLnBrk="0" hangingPunct="1">
        <a:lnSpc>
          <a:spcPct val="100000"/>
        </a:lnSpc>
        <a:spcBef>
          <a:spcPts val="0"/>
        </a:spcBef>
        <a:spcAft>
          <a:spcPts val="0"/>
        </a:spcAft>
        <a:buClrTx/>
        <a:buSzTx/>
        <a:buFontTx/>
        <a:buNone/>
        <a:tabLst/>
        <a:defRPr sz="3733" b="0" i="0" u="none" strike="noStrike" cap="none" spc="0" baseline="0">
          <a:ln>
            <a:noFill/>
          </a:ln>
          <a:solidFill>
            <a:srgbClr val="48535A"/>
          </a:solidFill>
          <a:uFillTx/>
          <a:latin typeface="Montserrat Bold"/>
          <a:ea typeface="Montserrat Bold"/>
          <a:cs typeface="Montserrat Bold"/>
          <a:sym typeface="Montserrat Bold"/>
        </a:defRPr>
      </a:lvl2pPr>
      <a:lvl3pPr marL="0" marR="0" indent="0" algn="l" defTabSz="1219170" rtl="0" eaLnBrk="1" latinLnBrk="0" hangingPunct="1">
        <a:lnSpc>
          <a:spcPct val="100000"/>
        </a:lnSpc>
        <a:spcBef>
          <a:spcPts val="0"/>
        </a:spcBef>
        <a:spcAft>
          <a:spcPts val="0"/>
        </a:spcAft>
        <a:buClrTx/>
        <a:buSzTx/>
        <a:buFontTx/>
        <a:buNone/>
        <a:tabLst/>
        <a:defRPr sz="3733" b="0" i="0" u="none" strike="noStrike" cap="none" spc="0" baseline="0">
          <a:ln>
            <a:noFill/>
          </a:ln>
          <a:solidFill>
            <a:srgbClr val="48535A"/>
          </a:solidFill>
          <a:uFillTx/>
          <a:latin typeface="Montserrat Bold"/>
          <a:ea typeface="Montserrat Bold"/>
          <a:cs typeface="Montserrat Bold"/>
          <a:sym typeface="Montserrat Bold"/>
        </a:defRPr>
      </a:lvl3pPr>
      <a:lvl4pPr marL="0" marR="0" indent="0" algn="l" defTabSz="1219170" rtl="0" eaLnBrk="1" latinLnBrk="0" hangingPunct="1">
        <a:lnSpc>
          <a:spcPct val="100000"/>
        </a:lnSpc>
        <a:spcBef>
          <a:spcPts val="0"/>
        </a:spcBef>
        <a:spcAft>
          <a:spcPts val="0"/>
        </a:spcAft>
        <a:buClrTx/>
        <a:buSzTx/>
        <a:buFontTx/>
        <a:buNone/>
        <a:tabLst/>
        <a:defRPr sz="3733" b="0" i="0" u="none" strike="noStrike" cap="none" spc="0" baseline="0">
          <a:ln>
            <a:noFill/>
          </a:ln>
          <a:solidFill>
            <a:srgbClr val="48535A"/>
          </a:solidFill>
          <a:uFillTx/>
          <a:latin typeface="Montserrat Bold"/>
          <a:ea typeface="Montserrat Bold"/>
          <a:cs typeface="Montserrat Bold"/>
          <a:sym typeface="Montserrat Bold"/>
        </a:defRPr>
      </a:lvl4pPr>
      <a:lvl5pPr marL="0" marR="0" indent="0" algn="l" defTabSz="1219170" rtl="0" eaLnBrk="1" latinLnBrk="0" hangingPunct="1">
        <a:lnSpc>
          <a:spcPct val="100000"/>
        </a:lnSpc>
        <a:spcBef>
          <a:spcPts val="0"/>
        </a:spcBef>
        <a:spcAft>
          <a:spcPts val="0"/>
        </a:spcAft>
        <a:buClrTx/>
        <a:buSzTx/>
        <a:buFontTx/>
        <a:buNone/>
        <a:tabLst/>
        <a:defRPr sz="3733" b="0" i="0" u="none" strike="noStrike" cap="none" spc="0" baseline="0">
          <a:ln>
            <a:noFill/>
          </a:ln>
          <a:solidFill>
            <a:srgbClr val="48535A"/>
          </a:solidFill>
          <a:uFillTx/>
          <a:latin typeface="Montserrat Bold"/>
          <a:ea typeface="Montserrat Bold"/>
          <a:cs typeface="Montserrat Bold"/>
          <a:sym typeface="Montserrat Bold"/>
        </a:defRPr>
      </a:lvl5pPr>
      <a:lvl6pPr marL="0" marR="0" indent="0" algn="l" defTabSz="1219170" rtl="0" eaLnBrk="1" latinLnBrk="0" hangingPunct="1">
        <a:lnSpc>
          <a:spcPct val="100000"/>
        </a:lnSpc>
        <a:spcBef>
          <a:spcPts val="0"/>
        </a:spcBef>
        <a:spcAft>
          <a:spcPts val="0"/>
        </a:spcAft>
        <a:buClrTx/>
        <a:buSzTx/>
        <a:buFontTx/>
        <a:buNone/>
        <a:tabLst/>
        <a:defRPr sz="3733" b="0" i="0" u="none" strike="noStrike" cap="none" spc="0" baseline="0">
          <a:ln>
            <a:noFill/>
          </a:ln>
          <a:solidFill>
            <a:srgbClr val="48535A"/>
          </a:solidFill>
          <a:uFillTx/>
          <a:latin typeface="Montserrat Bold"/>
          <a:ea typeface="Montserrat Bold"/>
          <a:cs typeface="Montserrat Bold"/>
          <a:sym typeface="Montserrat Bold"/>
        </a:defRPr>
      </a:lvl6pPr>
      <a:lvl7pPr marL="0" marR="0" indent="0" algn="l" defTabSz="1219170" rtl="0" eaLnBrk="1" latinLnBrk="0" hangingPunct="1">
        <a:lnSpc>
          <a:spcPct val="100000"/>
        </a:lnSpc>
        <a:spcBef>
          <a:spcPts val="0"/>
        </a:spcBef>
        <a:spcAft>
          <a:spcPts val="0"/>
        </a:spcAft>
        <a:buClrTx/>
        <a:buSzTx/>
        <a:buFontTx/>
        <a:buNone/>
        <a:tabLst/>
        <a:defRPr sz="3733" b="0" i="0" u="none" strike="noStrike" cap="none" spc="0" baseline="0">
          <a:ln>
            <a:noFill/>
          </a:ln>
          <a:solidFill>
            <a:srgbClr val="48535A"/>
          </a:solidFill>
          <a:uFillTx/>
          <a:latin typeface="Montserrat Bold"/>
          <a:ea typeface="Montserrat Bold"/>
          <a:cs typeface="Montserrat Bold"/>
          <a:sym typeface="Montserrat Bold"/>
        </a:defRPr>
      </a:lvl7pPr>
      <a:lvl8pPr marL="0" marR="0" indent="0" algn="l" defTabSz="1219170" rtl="0" eaLnBrk="1" latinLnBrk="0" hangingPunct="1">
        <a:lnSpc>
          <a:spcPct val="100000"/>
        </a:lnSpc>
        <a:spcBef>
          <a:spcPts val="0"/>
        </a:spcBef>
        <a:spcAft>
          <a:spcPts val="0"/>
        </a:spcAft>
        <a:buClrTx/>
        <a:buSzTx/>
        <a:buFontTx/>
        <a:buNone/>
        <a:tabLst/>
        <a:defRPr sz="3733" b="0" i="0" u="none" strike="noStrike" cap="none" spc="0" baseline="0">
          <a:ln>
            <a:noFill/>
          </a:ln>
          <a:solidFill>
            <a:srgbClr val="48535A"/>
          </a:solidFill>
          <a:uFillTx/>
          <a:latin typeface="Montserrat Bold"/>
          <a:ea typeface="Montserrat Bold"/>
          <a:cs typeface="Montserrat Bold"/>
          <a:sym typeface="Montserrat Bold"/>
        </a:defRPr>
      </a:lvl8pPr>
      <a:lvl9pPr marL="0" marR="0" indent="0" algn="l" defTabSz="1219170" rtl="0" eaLnBrk="1" latinLnBrk="0" hangingPunct="1">
        <a:lnSpc>
          <a:spcPct val="100000"/>
        </a:lnSpc>
        <a:spcBef>
          <a:spcPts val="0"/>
        </a:spcBef>
        <a:spcAft>
          <a:spcPts val="0"/>
        </a:spcAft>
        <a:buClrTx/>
        <a:buSzTx/>
        <a:buFontTx/>
        <a:buNone/>
        <a:tabLst/>
        <a:defRPr sz="3733" b="0" i="0" u="none" strike="noStrike" cap="none" spc="0" baseline="0">
          <a:ln>
            <a:noFill/>
          </a:ln>
          <a:solidFill>
            <a:srgbClr val="48535A"/>
          </a:solidFill>
          <a:uFillTx/>
          <a:latin typeface="Montserrat Bold"/>
          <a:ea typeface="Montserrat Bold"/>
          <a:cs typeface="Montserrat Bold"/>
          <a:sym typeface="Montserrat Bold"/>
        </a:defRPr>
      </a:lvl9pPr>
    </p:titleStyle>
    <p:bodyStyle>
      <a:lvl1pPr marL="609585" marR="0" indent="-440256" algn="l" defTabSz="1219170" rtl="0" eaLnBrk="1" latinLnBrk="0" hangingPunct="1">
        <a:lnSpc>
          <a:spcPct val="100000"/>
        </a:lnSpc>
        <a:spcBef>
          <a:spcPts val="800"/>
        </a:spcBef>
        <a:spcAft>
          <a:spcPts val="0"/>
        </a:spcAft>
        <a:buClr>
          <a:srgbClr val="000000"/>
        </a:buClr>
        <a:buSzPct val="110000"/>
        <a:buFont typeface="Montserrat Regular"/>
        <a:buChar char="•"/>
        <a:tabLst/>
        <a:defRPr sz="1867" b="0" i="0" u="none" strike="noStrike" cap="none" spc="0" baseline="0">
          <a:ln>
            <a:noFill/>
          </a:ln>
          <a:solidFill>
            <a:schemeClr val="tx2"/>
          </a:solidFill>
          <a:uFillTx/>
          <a:latin typeface="+mn-lt"/>
          <a:ea typeface="+mj-ea"/>
          <a:cs typeface="Objektiv Mk1 Medium" panose="020B0602020204020203" pitchFamily="34" charset="0"/>
          <a:sym typeface="Open Sans Regular"/>
        </a:defRPr>
      </a:lvl1pPr>
      <a:lvl2pPr marL="1219170" marR="0" indent="-423323" algn="l" defTabSz="1219170" rtl="0" eaLnBrk="1" latinLnBrk="0" hangingPunct="1">
        <a:lnSpc>
          <a:spcPct val="100000"/>
        </a:lnSpc>
        <a:spcBef>
          <a:spcPts val="800"/>
        </a:spcBef>
        <a:spcAft>
          <a:spcPts val="0"/>
        </a:spcAft>
        <a:buClr>
          <a:srgbClr val="000000"/>
        </a:buClr>
        <a:buSzPct val="80000"/>
        <a:buFont typeface="Montserrat Regular"/>
        <a:buChar char="o"/>
        <a:tabLst/>
        <a:defRPr sz="1867" b="0" i="0" u="none" strike="noStrike" cap="none" spc="0" baseline="0">
          <a:ln>
            <a:noFill/>
          </a:ln>
          <a:solidFill>
            <a:schemeClr val="tx2"/>
          </a:solidFill>
          <a:uFillTx/>
          <a:latin typeface="+mn-lt"/>
          <a:ea typeface="+mj-ea"/>
          <a:cs typeface="Objektiv Mk1 Medium" panose="020B0602020204020203" pitchFamily="34" charset="0"/>
          <a:sym typeface="Open Sans Regular"/>
        </a:defRPr>
      </a:lvl2pPr>
      <a:lvl3pPr marL="1899307" marR="0" indent="-493876" algn="l" defTabSz="1219170" rtl="0" eaLnBrk="1" latinLnBrk="0" hangingPunct="1">
        <a:lnSpc>
          <a:spcPct val="100000"/>
        </a:lnSpc>
        <a:spcBef>
          <a:spcPts val="800"/>
        </a:spcBef>
        <a:spcAft>
          <a:spcPts val="0"/>
        </a:spcAft>
        <a:buClr>
          <a:srgbClr val="000000"/>
        </a:buClr>
        <a:buSzPct val="100000"/>
        <a:buFont typeface="Montserrat Regular"/>
        <a:buChar char="•"/>
        <a:tabLst/>
        <a:defRPr sz="1867" b="0" i="0" u="none" strike="noStrike" cap="none" spc="0" baseline="0">
          <a:ln>
            <a:noFill/>
          </a:ln>
          <a:solidFill>
            <a:schemeClr val="tx2"/>
          </a:solidFill>
          <a:uFillTx/>
          <a:latin typeface="+mn-lt"/>
          <a:ea typeface="+mj-ea"/>
          <a:cs typeface="Objektiv Mk1 Medium" panose="020B0602020204020203" pitchFamily="34" charset="0"/>
          <a:sym typeface="Open Sans Regular"/>
        </a:defRPr>
      </a:lvl3pPr>
      <a:lvl4pPr marL="2503248" marR="0" indent="-454366" algn="l" defTabSz="1219170" rtl="0" eaLnBrk="1" latinLnBrk="0" hangingPunct="1">
        <a:lnSpc>
          <a:spcPct val="100000"/>
        </a:lnSpc>
        <a:spcBef>
          <a:spcPts val="800"/>
        </a:spcBef>
        <a:spcAft>
          <a:spcPts val="0"/>
        </a:spcAft>
        <a:buClr>
          <a:srgbClr val="000000"/>
        </a:buClr>
        <a:buSzPct val="80000"/>
        <a:buFont typeface="Montserrat Regular"/>
        <a:buChar char="o"/>
        <a:tabLst/>
        <a:defRPr sz="1867" b="0" i="0" u="none" strike="noStrike" cap="none" spc="0" baseline="0">
          <a:ln>
            <a:noFill/>
          </a:ln>
          <a:solidFill>
            <a:schemeClr val="tx2"/>
          </a:solidFill>
          <a:uFillTx/>
          <a:latin typeface="+mn-lt"/>
          <a:ea typeface="+mj-ea"/>
          <a:cs typeface="Objektiv Mk1 Medium" panose="020B0602020204020203" pitchFamily="34" charset="0"/>
          <a:sym typeface="Open Sans Regular"/>
        </a:defRPr>
      </a:lvl4pPr>
      <a:lvl5pPr marL="3110010" marR="0" indent="-434610" algn="l" defTabSz="1219170" rtl="0" eaLnBrk="1" latinLnBrk="0" hangingPunct="1">
        <a:lnSpc>
          <a:spcPct val="100000"/>
        </a:lnSpc>
        <a:spcBef>
          <a:spcPts val="800"/>
        </a:spcBef>
        <a:spcAft>
          <a:spcPts val="0"/>
        </a:spcAft>
        <a:buClr>
          <a:srgbClr val="000000"/>
        </a:buClr>
        <a:buSzPct val="100000"/>
        <a:buFont typeface="Montserrat Regular"/>
        <a:buChar char="•"/>
        <a:tabLst/>
        <a:defRPr sz="1867" b="0" i="0" u="none" strike="noStrike" cap="none" spc="0" baseline="0">
          <a:ln>
            <a:noFill/>
          </a:ln>
          <a:solidFill>
            <a:schemeClr val="tx2"/>
          </a:solidFill>
          <a:uFillTx/>
          <a:latin typeface="+mn-lt"/>
          <a:ea typeface="+mj-ea"/>
          <a:cs typeface="Objektiv Mk1 Medium" panose="020B0602020204020203" pitchFamily="34" charset="0"/>
          <a:sym typeface="Open Sans Regular"/>
        </a:defRPr>
      </a:lvl5pPr>
      <a:lvl6pPr marL="0" marR="0" indent="0" algn="l" defTabSz="1219170" rtl="0" eaLnBrk="1" latinLnBrk="0" hangingPunct="1">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sym typeface="Open Sans Regular"/>
        </a:defRPr>
      </a:lvl6pPr>
      <a:lvl7pPr marL="0" marR="0" indent="0" algn="l" defTabSz="1219170" rtl="0" eaLnBrk="1" latinLnBrk="0" hangingPunct="1">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sym typeface="Open Sans Regular"/>
        </a:defRPr>
      </a:lvl7pPr>
      <a:lvl8pPr marL="0" marR="0" indent="0" algn="l" defTabSz="1219170" rtl="0" eaLnBrk="1" latinLnBrk="0" hangingPunct="1">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sym typeface="Open Sans Regular"/>
        </a:defRPr>
      </a:lvl8pPr>
      <a:lvl9pPr marL="0" marR="0" indent="0" algn="l" defTabSz="1219170" rtl="0" eaLnBrk="1" latinLnBrk="0" hangingPunct="1">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sym typeface="Open Sans Regular"/>
        </a:defRPr>
      </a:lvl9pPr>
    </p:bodyStyle>
    <p:otherStyle>
      <a:lvl1pPr marL="0" marR="0" indent="0" algn="r" defTabSz="1219170" rtl="0" eaLnBrk="1" latinLnBrk="0" hangingPunct="1">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Montserrat Regular"/>
        </a:defRPr>
      </a:lvl1pPr>
      <a:lvl2pPr marL="0" marR="0" indent="0" algn="r" defTabSz="1219170" rtl="0" eaLnBrk="1" latinLnBrk="0" hangingPunct="1">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Montserrat Regular"/>
        </a:defRPr>
      </a:lvl2pPr>
      <a:lvl3pPr marL="0" marR="0" indent="0" algn="r" defTabSz="1219170" rtl="0" eaLnBrk="1" latinLnBrk="0" hangingPunct="1">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Montserrat Regular"/>
        </a:defRPr>
      </a:lvl3pPr>
      <a:lvl4pPr marL="0" marR="0" indent="0" algn="r" defTabSz="1219170" rtl="0" eaLnBrk="1" latinLnBrk="0" hangingPunct="1">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Montserrat Regular"/>
        </a:defRPr>
      </a:lvl4pPr>
      <a:lvl5pPr marL="0" marR="0" indent="0" algn="r" defTabSz="1219170" rtl="0" eaLnBrk="1" latinLnBrk="0" hangingPunct="1">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Montserrat Regular"/>
        </a:defRPr>
      </a:lvl5pPr>
      <a:lvl6pPr marL="0" marR="0" indent="0" algn="r" defTabSz="1219170" rtl="0" eaLnBrk="1" latinLnBrk="0" hangingPunct="1">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Montserrat Regular"/>
        </a:defRPr>
      </a:lvl6pPr>
      <a:lvl7pPr marL="0" marR="0" indent="0" algn="r" defTabSz="1219170" rtl="0" eaLnBrk="1" latinLnBrk="0" hangingPunct="1">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Montserrat Regular"/>
        </a:defRPr>
      </a:lvl7pPr>
      <a:lvl8pPr marL="0" marR="0" indent="0" algn="r" defTabSz="1219170" rtl="0" eaLnBrk="1" latinLnBrk="0" hangingPunct="1">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Montserrat Regular"/>
        </a:defRPr>
      </a:lvl8pPr>
      <a:lvl9pPr marL="0" marR="0" indent="0" algn="r" defTabSz="1219170" rtl="0" eaLnBrk="1" latinLnBrk="0" hangingPunct="1">
        <a:lnSpc>
          <a:spcPct val="100000"/>
        </a:lnSpc>
        <a:spcBef>
          <a:spcPts val="0"/>
        </a:spcBef>
        <a:spcAft>
          <a:spcPts val="0"/>
        </a:spcAft>
        <a:buClrTx/>
        <a:buSzTx/>
        <a:buFontTx/>
        <a:buNone/>
        <a:tabLst/>
        <a:defRPr sz="1333" b="0" i="0" u="none" strike="noStrike" cap="none" spc="0" baseline="0">
          <a:ln>
            <a:noFill/>
          </a:ln>
          <a:solidFill>
            <a:schemeClr val="tx1"/>
          </a:solidFill>
          <a:uFillTx/>
          <a:latin typeface="+mn-lt"/>
          <a:ea typeface="+mn-ea"/>
          <a:cs typeface="+mn-cs"/>
          <a:sym typeface="Montserrat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72.svg"/></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7.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17.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81.svg"/><Relationship Id="rId11" Type="http://schemas.openxmlformats.org/officeDocument/2006/relationships/image" Target="../media/image86.svg"/><Relationship Id="rId5" Type="http://schemas.openxmlformats.org/officeDocument/2006/relationships/image" Target="../media/image80.sv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svg"/></Relationships>
</file>

<file path=ppt/slides/_rels/slide1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7.png"/><Relationship Id="rId7" Type="http://schemas.openxmlformats.org/officeDocument/2006/relationships/image" Target="../media/image89.png"/><Relationship Id="rId12"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88.png"/><Relationship Id="rId10" Type="http://schemas.openxmlformats.org/officeDocument/2006/relationships/image" Target="../media/image91.png"/><Relationship Id="rId4" Type="http://schemas.microsoft.com/office/2007/relationships/hdphoto" Target="../media/hdphoto4.wdp"/><Relationship Id="rId9"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38.svg"/></Relationships>
</file>

<file path=ppt/slides/_rels/slide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3.xml"/><Relationship Id="rId1" Type="http://schemas.openxmlformats.org/officeDocument/2006/relationships/slideLayout" Target="../slideLayouts/slideLayout39.xml"/><Relationship Id="rId6" Type="http://schemas.openxmlformats.org/officeDocument/2006/relationships/image" Target="../media/image23.png"/><Relationship Id="rId5" Type="http://schemas.openxmlformats.org/officeDocument/2006/relationships/image" Target="../media/image99.png"/><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101.png"/></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103.jpeg"/></Relationships>
</file>

<file path=ppt/slides/_rels/slide3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www.praxisframework.org/en/resource-pages/lessons-learned" TargetMode="External"/><Relationship Id="rId5" Type="http://schemas.openxmlformats.org/officeDocument/2006/relationships/image" Target="../media/image105.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99.png"/><Relationship Id="rId7"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8" Type="http://schemas.openxmlformats.org/officeDocument/2006/relationships/hyperlink" Target="https://www.ispe.org/webinars" TargetMode="External"/><Relationship Id="rId13" Type="http://schemas.openxmlformats.org/officeDocument/2006/relationships/hyperlink" Target="mailto:jniziolek@ipsdb.com" TargetMode="External"/><Relationship Id="rId3" Type="http://schemas.openxmlformats.org/officeDocument/2006/relationships/hyperlink" Target="https://ispe.org/webinars/igniting-digital-transformation-intro-holistic-digital-enablement-good-practice-guide" TargetMode="External"/><Relationship Id="rId7" Type="http://schemas.openxmlformats.org/officeDocument/2006/relationships/hyperlink" Target="https://ispe.org/webinars/beyond-pilot-business-impacts-llms-quality-and-regulatory-applications" TargetMode="External"/><Relationship Id="rId12"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hyperlink" Target="https://ispe.org/webinars/making-leap-paperless-validation" TargetMode="External"/><Relationship Id="rId11" Type="http://schemas.openxmlformats.org/officeDocument/2006/relationships/hyperlink" Target="mailto:craig.schuler@synergis.com" TargetMode="External"/><Relationship Id="rId5" Type="http://schemas.openxmlformats.org/officeDocument/2006/relationships/hyperlink" Target="https://ispe.org/webinars/ai-regulated-environments-what-agencies-are-saying-where-its-failing-and-what-watch" TargetMode="External"/><Relationship Id="rId10" Type="http://schemas.openxmlformats.org/officeDocument/2006/relationships/image" Target="../media/image35.png"/><Relationship Id="rId4" Type="http://schemas.openxmlformats.org/officeDocument/2006/relationships/hyperlink" Target="https://ispe.org/webinars/2026-state-validation-accelerating-digital-maturity-age-ai" TargetMode="External"/><Relationship Id="rId9" Type="http://schemas.openxmlformats.org/officeDocument/2006/relationships/hyperlink" Target="mailto:livia.wiley@synergis.com" TargetMode="External"/><Relationship Id="rId14" Type="http://schemas.openxmlformats.org/officeDocument/2006/relationships/image" Target="../media/image3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svg"/><Relationship Id="rId18" Type="http://schemas.openxmlformats.org/officeDocument/2006/relationships/image" Target="../media/image59.png"/><Relationship Id="rId3" Type="http://schemas.openxmlformats.org/officeDocument/2006/relationships/image" Target="../media/image44.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svg"/><Relationship Id="rId17" Type="http://schemas.openxmlformats.org/officeDocument/2006/relationships/image" Target="../media/image58.png"/><Relationship Id="rId25" Type="http://schemas.openxmlformats.org/officeDocument/2006/relationships/image" Target="../media/image66.png"/><Relationship Id="rId2" Type="http://schemas.openxmlformats.org/officeDocument/2006/relationships/notesSlide" Target="../notesSlides/notesSlide7.xml"/><Relationship Id="rId16" Type="http://schemas.openxmlformats.org/officeDocument/2006/relationships/image" Target="../media/image57.sv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24" Type="http://schemas.openxmlformats.org/officeDocument/2006/relationships/image" Target="../media/image65.png"/><Relationship Id="rId5" Type="http://schemas.openxmlformats.org/officeDocument/2006/relationships/image" Target="../media/image46.png"/><Relationship Id="rId15" Type="http://schemas.openxmlformats.org/officeDocument/2006/relationships/image" Target="../media/image56.svg"/><Relationship Id="rId23" Type="http://schemas.openxmlformats.org/officeDocument/2006/relationships/image" Target="../media/image64.png"/><Relationship Id="rId10" Type="http://schemas.openxmlformats.org/officeDocument/2006/relationships/image" Target="../media/image51.sv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svg"/><Relationship Id="rId22"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138995-0F58-4F0C-E83B-76EC5171CA24}"/>
              </a:ext>
            </a:extLst>
          </p:cNvPr>
          <p:cNvSpPr>
            <a:spLocks noGrp="1"/>
          </p:cNvSpPr>
          <p:nvPr>
            <p:ph type="ctrTitle"/>
          </p:nvPr>
        </p:nvSpPr>
        <p:spPr>
          <a:xfrm>
            <a:off x="154376" y="424239"/>
            <a:ext cx="11883248" cy="2387600"/>
          </a:xfrm>
        </p:spPr>
        <p:txBody>
          <a:bodyPr/>
          <a:lstStyle/>
          <a:p>
            <a:pPr algn="l"/>
            <a:r>
              <a:rPr lang="en-US" sz="4800" b="1" dirty="0"/>
              <a:t>ISPE Pharma Best Practices Webinar Series</a:t>
            </a:r>
            <a:br>
              <a:rPr lang="en-US" b="1" dirty="0"/>
            </a:br>
            <a:r>
              <a:rPr lang="en-US" sz="3200" dirty="0"/>
              <a:t>Simplifying Compliance in Life Sciences with Engineering Document Management</a:t>
            </a:r>
            <a:endParaRPr lang="en-US" b="1" dirty="0"/>
          </a:p>
        </p:txBody>
      </p:sp>
      <p:sp>
        <p:nvSpPr>
          <p:cNvPr id="5" name="Title 3">
            <a:extLst>
              <a:ext uri="{FF2B5EF4-FFF2-40B4-BE49-F238E27FC236}">
                <a16:creationId xmlns:a16="http://schemas.microsoft.com/office/drawing/2014/main" id="{752D2CD5-C9DA-FECD-D8BD-27D6F8F2C9E3}"/>
              </a:ext>
            </a:extLst>
          </p:cNvPr>
          <p:cNvSpPr txBox="1">
            <a:spLocks/>
          </p:cNvSpPr>
          <p:nvPr/>
        </p:nvSpPr>
        <p:spPr>
          <a:xfrm>
            <a:off x="154376" y="3025675"/>
            <a:ext cx="3262592" cy="806650"/>
          </a:xfrm>
          <a:prstGeom prst="rect">
            <a:avLst/>
          </a:prstGeom>
        </p:spPr>
        <p:txBody>
          <a:bodyPr anchor="b"/>
          <a:lstStyle>
            <a:lvl1pPr algn="ctr" defTabSz="914400" rtl="0" eaLnBrk="1" latinLnBrk="0" hangingPunct="1">
              <a:lnSpc>
                <a:spcPct val="100000"/>
              </a:lnSpc>
              <a:spcBef>
                <a:spcPct val="0"/>
              </a:spcBef>
              <a:buNone/>
              <a:defRPr sz="6000" kern="1200">
                <a:solidFill>
                  <a:schemeClr val="bg1"/>
                </a:solidFill>
                <a:latin typeface="Poppins" panose="00000500000000000000" pitchFamily="2" charset="0"/>
                <a:ea typeface="+mj-ea"/>
                <a:cs typeface="Poppins" panose="00000500000000000000" pitchFamily="2" charset="0"/>
              </a:defRPr>
            </a:lvl1pPr>
          </a:lstStyle>
          <a:p>
            <a:pPr algn="l"/>
            <a:r>
              <a:rPr lang="en-US" sz="2800" dirty="0"/>
              <a:t>28 May 2026</a:t>
            </a:r>
          </a:p>
          <a:p>
            <a:pPr algn="l"/>
            <a:r>
              <a:rPr lang="en-US" sz="2800" b="1" dirty="0"/>
              <a:t>1:00-2:00 EDT</a:t>
            </a:r>
            <a:endParaRPr lang="en-US" sz="4400" b="1" dirty="0"/>
          </a:p>
        </p:txBody>
      </p:sp>
      <p:sp>
        <p:nvSpPr>
          <p:cNvPr id="12" name="TextBox 11">
            <a:extLst>
              <a:ext uri="{FF2B5EF4-FFF2-40B4-BE49-F238E27FC236}">
                <a16:creationId xmlns:a16="http://schemas.microsoft.com/office/drawing/2014/main" id="{9703F4C4-E432-373C-577D-ED92B9790172}"/>
              </a:ext>
            </a:extLst>
          </p:cNvPr>
          <p:cNvSpPr txBox="1"/>
          <p:nvPr/>
        </p:nvSpPr>
        <p:spPr>
          <a:xfrm>
            <a:off x="5014475" y="4974827"/>
            <a:ext cx="2163050" cy="738664"/>
          </a:xfrm>
          <a:prstGeom prst="rect">
            <a:avLst/>
          </a:prstGeom>
          <a:noFill/>
          <a:ln>
            <a:noFill/>
          </a:ln>
        </p:spPr>
        <p:txBody>
          <a:bodyPr wrap="square" rtlCol="0">
            <a:spAutoFit/>
          </a:bodyPr>
          <a:lstStyle/>
          <a:p>
            <a:pPr marL="0" marR="0" lvl="0" indent="0" algn="ctr" defTabSz="14630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Livia Wiley</a:t>
            </a:r>
          </a:p>
          <a:p>
            <a:pPr marL="0" marR="0" lvl="0" indent="0" algn="ctr" defTabSz="146304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Industry Leader</a:t>
            </a:r>
          </a:p>
          <a:p>
            <a:pPr marL="0" marR="0" lvl="0" indent="0" algn="ctr" defTabSz="146304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err="1">
                <a:ln>
                  <a:noFill/>
                </a:ln>
                <a:solidFill>
                  <a:prstClr val="white"/>
                </a:solidFill>
                <a:effectLst/>
                <a:uLnTx/>
                <a:uFillTx/>
                <a:latin typeface="Poppins" panose="00000500000000000000" pitchFamily="2" charset="0"/>
                <a:cs typeface="Poppins" panose="00000500000000000000" pitchFamily="2" charset="0"/>
              </a:rPr>
              <a:t>Synergis</a:t>
            </a:r>
            <a:r>
              <a:rPr kumimoji="0" lang="en-US" sz="140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 Software</a:t>
            </a:r>
          </a:p>
        </p:txBody>
      </p:sp>
      <p:pic>
        <p:nvPicPr>
          <p:cNvPr id="6" name="Picture 5">
            <a:extLst>
              <a:ext uri="{FF2B5EF4-FFF2-40B4-BE49-F238E27FC236}">
                <a16:creationId xmlns:a16="http://schemas.microsoft.com/office/drawing/2014/main" id="{5D5504B2-8F90-99C1-4743-1EE1804DF634}"/>
              </a:ext>
            </a:extLst>
          </p:cNvPr>
          <p:cNvPicPr>
            <a:picLocks noChangeAspect="1"/>
          </p:cNvPicPr>
          <p:nvPr/>
        </p:nvPicPr>
        <p:blipFill>
          <a:blip r:embed="rId3"/>
          <a:stretch>
            <a:fillRect/>
          </a:stretch>
        </p:blipFill>
        <p:spPr>
          <a:xfrm>
            <a:off x="0" y="4920976"/>
            <a:ext cx="3017523" cy="1512785"/>
          </a:xfrm>
          <a:prstGeom prst="rect">
            <a:avLst/>
          </a:prstGeom>
        </p:spPr>
      </p:pic>
      <p:grpSp>
        <p:nvGrpSpPr>
          <p:cNvPr id="9" name="Group 8">
            <a:extLst>
              <a:ext uri="{FF2B5EF4-FFF2-40B4-BE49-F238E27FC236}">
                <a16:creationId xmlns:a16="http://schemas.microsoft.com/office/drawing/2014/main" id="{A84A5CAD-945C-627E-A2DB-40A59C9B6518}"/>
              </a:ext>
            </a:extLst>
          </p:cNvPr>
          <p:cNvGrpSpPr/>
          <p:nvPr/>
        </p:nvGrpSpPr>
        <p:grpSpPr>
          <a:xfrm>
            <a:off x="7122372" y="3146827"/>
            <a:ext cx="2941626" cy="2776121"/>
            <a:chOff x="6155891" y="2606301"/>
            <a:chExt cx="2941626" cy="2776121"/>
          </a:xfrm>
        </p:grpSpPr>
        <p:pic>
          <p:nvPicPr>
            <p:cNvPr id="10" name="Picture 7">
              <a:extLst>
                <a:ext uri="{FF2B5EF4-FFF2-40B4-BE49-F238E27FC236}">
                  <a16:creationId xmlns:a16="http://schemas.microsoft.com/office/drawing/2014/main" id="{25C1AB84-496D-CCE3-5F4A-803D9B111630}"/>
                </a:ext>
              </a:extLst>
            </p:cNvPr>
            <p:cNvPicPr>
              <a:picLocks noChangeAspect="1"/>
            </p:cNvPicPr>
            <p:nvPr/>
          </p:nvPicPr>
          <p:blipFill>
            <a:blip r:embed="rId4"/>
            <a:srcRect l="117" r="117"/>
            <a:stretch/>
          </p:blipFill>
          <p:spPr>
            <a:xfrm>
              <a:off x="6795132" y="2606301"/>
              <a:ext cx="1663144" cy="166703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path>
              </a:pathLst>
            </a:custGeom>
            <a:blipFill>
              <a:blip r:embed="rId5"/>
              <a:stretch>
                <a:fillRect/>
              </a:stretch>
            </a:blipFill>
            <a:ln w="101600">
              <a:solidFill>
                <a:schemeClr val="accent1"/>
              </a:solidFill>
              <a:miter/>
            </a:ln>
          </p:spPr>
        </p:pic>
        <p:sp>
          <p:nvSpPr>
            <p:cNvPr id="14" name="TextBox 13">
              <a:extLst>
                <a:ext uri="{FF2B5EF4-FFF2-40B4-BE49-F238E27FC236}">
                  <a16:creationId xmlns:a16="http://schemas.microsoft.com/office/drawing/2014/main" id="{6EE75B41-10FC-6ABC-2E3D-F18FBF72A34B}"/>
                </a:ext>
              </a:extLst>
            </p:cNvPr>
            <p:cNvSpPr txBox="1"/>
            <p:nvPr/>
          </p:nvSpPr>
          <p:spPr>
            <a:xfrm>
              <a:off x="6155891" y="4428315"/>
              <a:ext cx="2941626" cy="954107"/>
            </a:xfrm>
            <a:prstGeom prst="rect">
              <a:avLst/>
            </a:prstGeom>
            <a:noFill/>
            <a:ln>
              <a:noFill/>
            </a:ln>
          </p:spPr>
          <p:txBody>
            <a:bodyPr wrap="square" rtlCol="0">
              <a:spAutoFit/>
            </a:bodyPr>
            <a:lstStyle/>
            <a:p>
              <a:pPr marL="0" marR="0" lvl="0" indent="0" algn="ctr" defTabSz="14630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John Niziolek</a:t>
              </a:r>
            </a:p>
            <a:p>
              <a:pPr marL="0" marR="0" lvl="0" indent="0" algn="ctr" defTabSz="146304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Director Digital Transformation Technology Services</a:t>
              </a:r>
            </a:p>
            <a:p>
              <a:pPr marL="0" marR="0" lvl="0" indent="0" algn="ctr" defTabSz="146304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IPS</a:t>
              </a:r>
            </a:p>
          </p:txBody>
        </p:sp>
      </p:grpSp>
      <p:sp>
        <p:nvSpPr>
          <p:cNvPr id="17" name="TextBox 16">
            <a:extLst>
              <a:ext uri="{FF2B5EF4-FFF2-40B4-BE49-F238E27FC236}">
                <a16:creationId xmlns:a16="http://schemas.microsoft.com/office/drawing/2014/main" id="{CCB80C32-A35E-FC7E-A6A8-B7E500142556}"/>
              </a:ext>
            </a:extLst>
          </p:cNvPr>
          <p:cNvSpPr txBox="1"/>
          <p:nvPr/>
        </p:nvSpPr>
        <p:spPr>
          <a:xfrm>
            <a:off x="9853449" y="4974827"/>
            <a:ext cx="2473842" cy="738664"/>
          </a:xfrm>
          <a:prstGeom prst="rect">
            <a:avLst/>
          </a:prstGeom>
          <a:noFill/>
          <a:ln>
            <a:noFill/>
          </a:ln>
        </p:spPr>
        <p:txBody>
          <a:bodyPr wrap="square" rtlCol="0">
            <a:spAutoFit/>
          </a:bodyPr>
          <a:lstStyle/>
          <a:p>
            <a:pPr marL="0" marR="0" lvl="0" indent="0" algn="ctr" defTabSz="146304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Craig Schuler</a:t>
            </a:r>
          </a:p>
          <a:p>
            <a:pPr marL="0" marR="0" lvl="0" indent="0" algn="ctr" defTabSz="146304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Solutions Architect</a:t>
            </a:r>
          </a:p>
          <a:p>
            <a:pPr marL="0" marR="0" lvl="0" indent="0" algn="ctr" defTabSz="146304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err="1">
                <a:ln>
                  <a:noFill/>
                </a:ln>
                <a:solidFill>
                  <a:prstClr val="white"/>
                </a:solidFill>
                <a:effectLst/>
                <a:uLnTx/>
                <a:uFillTx/>
                <a:latin typeface="Poppins" panose="00000500000000000000" pitchFamily="2" charset="0"/>
                <a:cs typeface="Poppins" panose="00000500000000000000" pitchFamily="2" charset="0"/>
              </a:rPr>
              <a:t>Synergis</a:t>
            </a:r>
            <a:r>
              <a:rPr kumimoji="0" lang="en-US" sz="1400" u="none" strike="noStrike" kern="1200" cap="none" spc="0" normalizeH="0" baseline="0" noProof="0" dirty="0">
                <a:ln>
                  <a:noFill/>
                </a:ln>
                <a:solidFill>
                  <a:prstClr val="white"/>
                </a:solidFill>
                <a:effectLst/>
                <a:uLnTx/>
                <a:uFillTx/>
                <a:latin typeface="Poppins" panose="00000500000000000000" pitchFamily="2" charset="0"/>
                <a:cs typeface="Poppins" panose="00000500000000000000" pitchFamily="2" charset="0"/>
              </a:rPr>
              <a:t> Software</a:t>
            </a:r>
          </a:p>
        </p:txBody>
      </p:sp>
      <p:pic>
        <p:nvPicPr>
          <p:cNvPr id="18" name="Picture 7">
            <a:extLst>
              <a:ext uri="{FF2B5EF4-FFF2-40B4-BE49-F238E27FC236}">
                <a16:creationId xmlns:a16="http://schemas.microsoft.com/office/drawing/2014/main" id="{C747981D-26A1-DDD3-2404-85C30B8E64E0}"/>
              </a:ext>
            </a:extLst>
          </p:cNvPr>
          <p:cNvPicPr>
            <a:picLocks noChangeAspect="1"/>
          </p:cNvPicPr>
          <p:nvPr/>
        </p:nvPicPr>
        <p:blipFill>
          <a:blip r:embed="rId6"/>
          <a:srcRect l="117" r="117"/>
          <a:stretch/>
        </p:blipFill>
        <p:spPr>
          <a:xfrm>
            <a:off x="5264428" y="3152813"/>
            <a:ext cx="1663144" cy="166703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path>
            </a:pathLst>
          </a:custGeom>
          <a:blipFill>
            <a:blip r:embed="rId5"/>
            <a:stretch>
              <a:fillRect/>
            </a:stretch>
          </a:blipFill>
          <a:ln w="101600">
            <a:solidFill>
              <a:schemeClr val="accent1"/>
            </a:solidFill>
            <a:miter/>
          </a:ln>
        </p:spPr>
      </p:pic>
      <p:pic>
        <p:nvPicPr>
          <p:cNvPr id="19" name="Picture 7">
            <a:extLst>
              <a:ext uri="{FF2B5EF4-FFF2-40B4-BE49-F238E27FC236}">
                <a16:creationId xmlns:a16="http://schemas.microsoft.com/office/drawing/2014/main" id="{9B1600EB-9147-0DE7-9036-091FD9556FAC}"/>
              </a:ext>
            </a:extLst>
          </p:cNvPr>
          <p:cNvPicPr>
            <a:picLocks noChangeAspect="1"/>
          </p:cNvPicPr>
          <p:nvPr/>
        </p:nvPicPr>
        <p:blipFill>
          <a:blip r:embed="rId7"/>
          <a:srcRect l="117" r="117"/>
          <a:stretch/>
        </p:blipFill>
        <p:spPr>
          <a:xfrm>
            <a:off x="10258798" y="3146827"/>
            <a:ext cx="1663144" cy="1667034"/>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path>
            </a:pathLst>
          </a:custGeom>
          <a:blipFill>
            <a:blip r:embed="rId5"/>
            <a:stretch>
              <a:fillRect/>
            </a:stretch>
          </a:blipFill>
          <a:ln w="101600">
            <a:solidFill>
              <a:schemeClr val="accent1"/>
            </a:solidFill>
            <a:miter/>
          </a:ln>
        </p:spPr>
      </p:pic>
      <p:sp>
        <p:nvSpPr>
          <p:cNvPr id="21" name="TextBox 20">
            <a:extLst>
              <a:ext uri="{FF2B5EF4-FFF2-40B4-BE49-F238E27FC236}">
                <a16:creationId xmlns:a16="http://schemas.microsoft.com/office/drawing/2014/main" id="{03CB0ACE-6D45-15B9-9251-C7A27EC7BD18}"/>
              </a:ext>
            </a:extLst>
          </p:cNvPr>
          <p:cNvSpPr txBox="1"/>
          <p:nvPr/>
        </p:nvSpPr>
        <p:spPr>
          <a:xfrm>
            <a:off x="168631" y="4772432"/>
            <a:ext cx="6167886" cy="400110"/>
          </a:xfrm>
          <a:prstGeom prst="rect">
            <a:avLst/>
          </a:prstGeom>
          <a:noFill/>
        </p:spPr>
        <p:txBody>
          <a:bodyPr wrap="square">
            <a:spAutoFit/>
          </a:bodyPr>
          <a:lstStyle/>
          <a:p>
            <a:pPr algn="l"/>
            <a:r>
              <a:rPr lang="en-US" sz="2000" dirty="0">
                <a:solidFill>
                  <a:schemeClr val="bg1"/>
                </a:solidFill>
                <a:latin typeface="Poppins" panose="00000500000000000000" pitchFamily="2" charset="0"/>
                <a:cs typeface="Poppins" panose="00000500000000000000" pitchFamily="2" charset="0"/>
              </a:rPr>
              <a:t>Webinar Sponsored by:</a:t>
            </a:r>
          </a:p>
        </p:txBody>
      </p:sp>
    </p:spTree>
    <p:extLst>
      <p:ext uri="{BB962C8B-B14F-4D97-AF65-F5344CB8AC3E}">
        <p14:creationId xmlns:p14="http://schemas.microsoft.com/office/powerpoint/2010/main" val="1244369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0977F-7135-2136-ECEA-32BC3C6FA79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3C8540C-62C6-057B-439B-95BBFA35BDE5}"/>
              </a:ext>
            </a:extLst>
          </p:cNvPr>
          <p:cNvSpPr>
            <a:spLocks noGrp="1"/>
          </p:cNvSpPr>
          <p:nvPr>
            <p:ph type="body" sz="quarter" idx="4294967295"/>
          </p:nvPr>
        </p:nvSpPr>
        <p:spPr>
          <a:xfrm>
            <a:off x="521208" y="393192"/>
            <a:ext cx="10953088" cy="708084"/>
          </a:xfrm>
          <a:prstGeom prst="rect">
            <a:avLst/>
          </a:prstGeom>
        </p:spPr>
        <p:txBody>
          <a:bodyPr/>
          <a:lstStyle/>
          <a:p>
            <a:pPr marL="0" indent="0">
              <a:buNone/>
            </a:pPr>
            <a:r>
              <a:rPr lang="en-US" sz="3600" b="1" dirty="0">
                <a:solidFill>
                  <a:srgbClr val="1E63AF"/>
                </a:solidFill>
                <a:latin typeface="Poppins" panose="00000500000000000000" pitchFamily="2" charset="0"/>
                <a:cs typeface="Poppins" panose="00000500000000000000" pitchFamily="2" charset="0"/>
              </a:rPr>
              <a:t>Asset Information Must Remain Trusted Across the Lifecycle</a:t>
            </a:r>
          </a:p>
        </p:txBody>
      </p:sp>
      <p:sp>
        <p:nvSpPr>
          <p:cNvPr id="3" name="Text Placeholder 2">
            <a:extLst>
              <a:ext uri="{FF2B5EF4-FFF2-40B4-BE49-F238E27FC236}">
                <a16:creationId xmlns:a16="http://schemas.microsoft.com/office/drawing/2014/main" id="{65F9D301-6D0D-DE54-4EA8-1B51F9BC4127}"/>
              </a:ext>
            </a:extLst>
          </p:cNvPr>
          <p:cNvSpPr>
            <a:spLocks noGrp="1"/>
          </p:cNvSpPr>
          <p:nvPr>
            <p:ph type="body" sz="quarter" idx="4294967295"/>
          </p:nvPr>
        </p:nvSpPr>
        <p:spPr>
          <a:xfrm>
            <a:off x="614517" y="1660712"/>
            <a:ext cx="5481483" cy="3985486"/>
          </a:xfrm>
          <a:prstGeom prst="rect">
            <a:avLst/>
          </a:prstGeom>
        </p:spPr>
        <p:txBody>
          <a:bodyPr/>
          <a:lstStyle/>
          <a:p>
            <a:pPr marL="228600" lvl="1">
              <a:lnSpc>
                <a:spcPct val="100000"/>
              </a:lnSpc>
              <a:spcBef>
                <a:spcPts val="600"/>
              </a:spcBef>
              <a:spcAft>
                <a:spcPts val="600"/>
              </a:spcAft>
              <a:buFont typeface="Wingdings" panose="05000000000000000000" pitchFamily="2" charset="2"/>
              <a:buChar char="§"/>
            </a:pPr>
            <a:r>
              <a:rPr lang="en-US" sz="1800" dirty="0">
                <a:solidFill>
                  <a:schemeClr val="tx2"/>
                </a:solidFill>
                <a:latin typeface="Poppins" panose="00000500000000000000" pitchFamily="2" charset="0"/>
                <a:cs typeface="Poppins" panose="00000500000000000000" pitchFamily="2" charset="0"/>
              </a:rPr>
              <a:t>Asset information evolves across design, construction, commissioning, operations, maintenance, and plant modifications. </a:t>
            </a:r>
          </a:p>
          <a:p>
            <a:pPr marL="228600" lvl="1">
              <a:lnSpc>
                <a:spcPct val="100000"/>
              </a:lnSpc>
              <a:spcBef>
                <a:spcPts val="600"/>
              </a:spcBef>
              <a:spcAft>
                <a:spcPts val="600"/>
              </a:spcAft>
              <a:buFont typeface="Wingdings" panose="05000000000000000000" pitchFamily="2" charset="2"/>
              <a:buChar char="§"/>
            </a:pPr>
            <a:r>
              <a:rPr lang="en-US" sz="1800" dirty="0">
                <a:solidFill>
                  <a:schemeClr val="tx2"/>
                </a:solidFill>
                <a:latin typeface="Poppins" panose="00000500000000000000" pitchFamily="2" charset="0"/>
                <a:cs typeface="Poppins" panose="00000500000000000000" pitchFamily="2" charset="0"/>
              </a:rPr>
              <a:t>Every phase introduces change, risk, and new stakeholders. </a:t>
            </a:r>
          </a:p>
          <a:p>
            <a:pPr marL="228600" lvl="1">
              <a:lnSpc>
                <a:spcPct val="100000"/>
              </a:lnSpc>
              <a:spcBef>
                <a:spcPts val="600"/>
              </a:spcBef>
              <a:spcAft>
                <a:spcPts val="600"/>
              </a:spcAft>
              <a:buFont typeface="Wingdings" panose="05000000000000000000" pitchFamily="2" charset="2"/>
              <a:buChar char="§"/>
            </a:pPr>
            <a:r>
              <a:rPr lang="en-US" sz="1800" dirty="0">
                <a:solidFill>
                  <a:schemeClr val="tx2"/>
                </a:solidFill>
                <a:latin typeface="Poppins" panose="00000500000000000000" pitchFamily="2" charset="0"/>
                <a:cs typeface="Poppins" panose="00000500000000000000" pitchFamily="2" charset="0"/>
              </a:rPr>
              <a:t>Without lifecycle continuity, information degrades and becomes unreliable</a:t>
            </a:r>
          </a:p>
          <a:p>
            <a:pPr marL="228600" lvl="1">
              <a:lnSpc>
                <a:spcPct val="100000"/>
              </a:lnSpc>
              <a:spcBef>
                <a:spcPts val="600"/>
              </a:spcBef>
              <a:spcAft>
                <a:spcPts val="600"/>
              </a:spcAft>
              <a:buFont typeface="Wingdings" panose="05000000000000000000" pitchFamily="2" charset="2"/>
              <a:buChar char="§"/>
            </a:pPr>
            <a:r>
              <a:rPr lang="en-US" sz="1800" dirty="0">
                <a:solidFill>
                  <a:schemeClr val="tx2"/>
                </a:solidFill>
                <a:latin typeface="Poppins" panose="00000500000000000000" pitchFamily="2" charset="0"/>
                <a:cs typeface="Poppins" panose="00000500000000000000" pitchFamily="2" charset="0"/>
              </a:rPr>
              <a:t>Over a 30–50 year asset lifecycle, small gaps become major operational liabilities. </a:t>
            </a:r>
          </a:p>
        </p:txBody>
      </p:sp>
      <p:pic>
        <p:nvPicPr>
          <p:cNvPr id="4" name="Picture 3">
            <a:extLst>
              <a:ext uri="{FF2B5EF4-FFF2-40B4-BE49-F238E27FC236}">
                <a16:creationId xmlns:a16="http://schemas.microsoft.com/office/drawing/2014/main" id="{596E3D7D-4758-5EA2-F3F9-9777A263FD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03576" y="1069501"/>
            <a:ext cx="5564856" cy="4718998"/>
          </a:xfrm>
          <a:prstGeom prst="rect">
            <a:avLst/>
          </a:prstGeom>
        </p:spPr>
      </p:pic>
    </p:spTree>
    <p:extLst>
      <p:ext uri="{BB962C8B-B14F-4D97-AF65-F5344CB8AC3E}">
        <p14:creationId xmlns:p14="http://schemas.microsoft.com/office/powerpoint/2010/main" val="385472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5AFD5-836C-4170-0D84-8F0076444DA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CAF7FA1-BDE3-6E1B-940B-0C5E85BDC54F}"/>
              </a:ext>
            </a:extLst>
          </p:cNvPr>
          <p:cNvSpPr>
            <a:spLocks noGrp="1"/>
          </p:cNvSpPr>
          <p:nvPr>
            <p:ph type="body" sz="quarter" idx="10"/>
          </p:nvPr>
        </p:nvSpPr>
        <p:spPr>
          <a:xfrm>
            <a:off x="614516" y="660309"/>
            <a:ext cx="11333196" cy="708084"/>
          </a:xfrm>
        </p:spPr>
        <p:txBody>
          <a:bodyPr>
            <a:normAutofit fontScale="85000" lnSpcReduction="10000"/>
          </a:bodyPr>
          <a:lstStyle/>
          <a:p>
            <a:r>
              <a:rPr lang="en-US" dirty="0"/>
              <a:t>Without Proper Document Control, Project Drift Occurs</a:t>
            </a:r>
          </a:p>
        </p:txBody>
      </p:sp>
      <p:pic>
        <p:nvPicPr>
          <p:cNvPr id="4" name="Picture 3">
            <a:extLst>
              <a:ext uri="{FF2B5EF4-FFF2-40B4-BE49-F238E27FC236}">
                <a16:creationId xmlns:a16="http://schemas.microsoft.com/office/drawing/2014/main" id="{6559042D-78E2-4DC3-2E05-75A6D5079BB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708893" y="1286148"/>
            <a:ext cx="8585083" cy="4376381"/>
          </a:xfrm>
          <a:prstGeom prst="rect">
            <a:avLst/>
          </a:prstGeom>
        </p:spPr>
      </p:pic>
      <p:sp>
        <p:nvSpPr>
          <p:cNvPr id="5" name="Rectangle 4">
            <a:extLst>
              <a:ext uri="{FF2B5EF4-FFF2-40B4-BE49-F238E27FC236}">
                <a16:creationId xmlns:a16="http://schemas.microsoft.com/office/drawing/2014/main" id="{480229BD-DA78-BCA7-4D18-C97ACF1E6F8E}"/>
              </a:ext>
            </a:extLst>
          </p:cNvPr>
          <p:cNvSpPr/>
          <p:nvPr/>
        </p:nvSpPr>
        <p:spPr>
          <a:xfrm>
            <a:off x="6717658" y="2702011"/>
            <a:ext cx="1937173" cy="1992412"/>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3453"/>
              </a:solidFill>
              <a:effectLst/>
              <a:uLnTx/>
              <a:uFillTx/>
              <a:latin typeface="Epilogue SemiBold"/>
              <a:ea typeface="+mn-ea"/>
              <a:cs typeface="+mn-cs"/>
              <a:sym typeface="Open Sans Regular"/>
            </a:endParaRPr>
          </a:p>
        </p:txBody>
      </p:sp>
      <p:sp>
        <p:nvSpPr>
          <p:cNvPr id="6" name="Rectangle 5">
            <a:extLst>
              <a:ext uri="{FF2B5EF4-FFF2-40B4-BE49-F238E27FC236}">
                <a16:creationId xmlns:a16="http://schemas.microsoft.com/office/drawing/2014/main" id="{5EE19B9D-7370-FFE7-DFF1-27AB8D01086D}"/>
              </a:ext>
            </a:extLst>
          </p:cNvPr>
          <p:cNvSpPr/>
          <p:nvPr/>
        </p:nvSpPr>
        <p:spPr>
          <a:xfrm>
            <a:off x="8592480" y="2587215"/>
            <a:ext cx="1937173" cy="2410460"/>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3453"/>
              </a:solidFill>
              <a:effectLst/>
              <a:uLnTx/>
              <a:uFillTx/>
              <a:latin typeface="Epilogue SemiBold"/>
              <a:ea typeface="+mn-ea"/>
              <a:cs typeface="+mn-cs"/>
              <a:sym typeface="Open Sans Regular"/>
            </a:endParaRPr>
          </a:p>
        </p:txBody>
      </p:sp>
      <p:grpSp>
        <p:nvGrpSpPr>
          <p:cNvPr id="7" name="Group 6">
            <a:extLst>
              <a:ext uri="{FF2B5EF4-FFF2-40B4-BE49-F238E27FC236}">
                <a16:creationId xmlns:a16="http://schemas.microsoft.com/office/drawing/2014/main" id="{AB5F2553-7C24-0635-D592-79CA4C7B10AC}"/>
              </a:ext>
            </a:extLst>
          </p:cNvPr>
          <p:cNvGrpSpPr/>
          <p:nvPr/>
        </p:nvGrpSpPr>
        <p:grpSpPr>
          <a:xfrm>
            <a:off x="3053283" y="1737279"/>
            <a:ext cx="8075423" cy="3496792"/>
            <a:chOff x="2851573" y="1710383"/>
            <a:chExt cx="8075423" cy="3496792"/>
          </a:xfrm>
        </p:grpSpPr>
        <p:grpSp>
          <p:nvGrpSpPr>
            <p:cNvPr id="8" name="Group 7">
              <a:extLst>
                <a:ext uri="{FF2B5EF4-FFF2-40B4-BE49-F238E27FC236}">
                  <a16:creationId xmlns:a16="http://schemas.microsoft.com/office/drawing/2014/main" id="{A88A356E-20BE-4865-1950-7B8F2235100A}"/>
                </a:ext>
              </a:extLst>
            </p:cNvPr>
            <p:cNvGrpSpPr/>
            <p:nvPr/>
          </p:nvGrpSpPr>
          <p:grpSpPr>
            <a:xfrm>
              <a:off x="2957611" y="1710383"/>
              <a:ext cx="7969385" cy="3496792"/>
              <a:chOff x="2957610" y="1690063"/>
              <a:chExt cx="7969385" cy="3496792"/>
            </a:xfrm>
          </p:grpSpPr>
          <p:sp>
            <p:nvSpPr>
              <p:cNvPr id="10" name="Rectangle 40">
                <a:extLst>
                  <a:ext uri="{FF2B5EF4-FFF2-40B4-BE49-F238E27FC236}">
                    <a16:creationId xmlns:a16="http://schemas.microsoft.com/office/drawing/2014/main" id="{A9F847FB-760C-C8A8-055B-F498451ED58B}"/>
                  </a:ext>
                </a:extLst>
              </p:cNvPr>
              <p:cNvSpPr/>
              <p:nvPr/>
            </p:nvSpPr>
            <p:spPr>
              <a:xfrm>
                <a:off x="2957610" y="1690063"/>
                <a:ext cx="7969385" cy="769357"/>
              </a:xfrm>
              <a:custGeom>
                <a:avLst/>
                <a:gdLst>
                  <a:gd name="csX0" fmla="*/ 0 w 8000916"/>
                  <a:gd name="csY0" fmla="*/ 0 h 769357"/>
                  <a:gd name="csX1" fmla="*/ 8000916 w 8000916"/>
                  <a:gd name="csY1" fmla="*/ 0 h 769357"/>
                  <a:gd name="csX2" fmla="*/ 8000916 w 8000916"/>
                  <a:gd name="csY2" fmla="*/ 769357 h 769357"/>
                  <a:gd name="csX3" fmla="*/ 0 w 8000916"/>
                  <a:gd name="csY3" fmla="*/ 769357 h 769357"/>
                  <a:gd name="csX4" fmla="*/ 0 w 8000916"/>
                  <a:gd name="csY4" fmla="*/ 0 h 769357"/>
                  <a:gd name="csX0" fmla="*/ 0 w 8000916"/>
                  <a:gd name="csY0" fmla="*/ 0 h 769357"/>
                  <a:gd name="csX1" fmla="*/ 8000916 w 8000916"/>
                  <a:gd name="csY1" fmla="*/ 0 h 769357"/>
                  <a:gd name="csX2" fmla="*/ 8000916 w 8000916"/>
                  <a:gd name="csY2" fmla="*/ 769357 h 769357"/>
                  <a:gd name="csX3" fmla="*/ 592784 w 8000916"/>
                  <a:gd name="csY3" fmla="*/ 302698 h 769357"/>
                  <a:gd name="csX4" fmla="*/ 0 w 8000916"/>
                  <a:gd name="csY4" fmla="*/ 0 h 769357"/>
                  <a:gd name="csX0" fmla="*/ 0 w 8000916"/>
                  <a:gd name="csY0" fmla="*/ 0 h 769357"/>
                  <a:gd name="csX1" fmla="*/ 8000916 w 8000916"/>
                  <a:gd name="csY1" fmla="*/ 0 h 769357"/>
                  <a:gd name="csX2" fmla="*/ 8000916 w 8000916"/>
                  <a:gd name="csY2" fmla="*/ 769357 h 769357"/>
                  <a:gd name="csX3" fmla="*/ 895482 w 8000916"/>
                  <a:gd name="csY3" fmla="*/ 504497 h 769357"/>
                  <a:gd name="csX4" fmla="*/ 0 w 8000916"/>
                  <a:gd name="csY4" fmla="*/ 0 h 769357"/>
                  <a:gd name="csX0" fmla="*/ 0 w 7937854"/>
                  <a:gd name="csY0" fmla="*/ 0 h 794582"/>
                  <a:gd name="csX1" fmla="*/ 7937854 w 7937854"/>
                  <a:gd name="csY1" fmla="*/ 25225 h 794582"/>
                  <a:gd name="csX2" fmla="*/ 7937854 w 7937854"/>
                  <a:gd name="csY2" fmla="*/ 794582 h 794582"/>
                  <a:gd name="csX3" fmla="*/ 832420 w 7937854"/>
                  <a:gd name="csY3" fmla="*/ 529722 h 794582"/>
                  <a:gd name="csX4" fmla="*/ 0 w 7937854"/>
                  <a:gd name="csY4" fmla="*/ 0 h 794582"/>
                  <a:gd name="csX0" fmla="*/ 0 w 7969385"/>
                  <a:gd name="csY0" fmla="*/ 25224 h 769357"/>
                  <a:gd name="csX1" fmla="*/ 7969385 w 7969385"/>
                  <a:gd name="csY1" fmla="*/ 0 h 769357"/>
                  <a:gd name="csX2" fmla="*/ 7969385 w 7969385"/>
                  <a:gd name="csY2" fmla="*/ 769357 h 769357"/>
                  <a:gd name="csX3" fmla="*/ 863951 w 7969385"/>
                  <a:gd name="csY3" fmla="*/ 504497 h 769357"/>
                  <a:gd name="csX4" fmla="*/ 0 w 7969385"/>
                  <a:gd name="csY4" fmla="*/ 25224 h 769357"/>
                  <a:gd name="csX0" fmla="*/ 0 w 7969385"/>
                  <a:gd name="csY0" fmla="*/ 25224 h 769357"/>
                  <a:gd name="csX1" fmla="*/ 7969385 w 7969385"/>
                  <a:gd name="csY1" fmla="*/ 0 h 769357"/>
                  <a:gd name="csX2" fmla="*/ 7969385 w 7969385"/>
                  <a:gd name="csY2" fmla="*/ 769357 h 769357"/>
                  <a:gd name="csX3" fmla="*/ 1154037 w 7969385"/>
                  <a:gd name="csY3" fmla="*/ 699989 h 769357"/>
                  <a:gd name="csX4" fmla="*/ 0 w 7969385"/>
                  <a:gd name="csY4" fmla="*/ 25224 h 769357"/>
                  <a:gd name="csX0" fmla="*/ 0 w 7969385"/>
                  <a:gd name="csY0" fmla="*/ 25224 h 769357"/>
                  <a:gd name="csX1" fmla="*/ 7969385 w 7969385"/>
                  <a:gd name="csY1" fmla="*/ 0 h 769357"/>
                  <a:gd name="csX2" fmla="*/ 7969385 w 7969385"/>
                  <a:gd name="csY2" fmla="*/ 769357 h 769357"/>
                  <a:gd name="csX3" fmla="*/ 1210793 w 7969385"/>
                  <a:gd name="csY3" fmla="*/ 756745 h 769357"/>
                  <a:gd name="csX4" fmla="*/ 0 w 7969385"/>
                  <a:gd name="csY4" fmla="*/ 25224 h 769357"/>
                </a:gdLst>
                <a:ahLst/>
                <a:cxnLst>
                  <a:cxn ang="0">
                    <a:pos x="csX0" y="csY0"/>
                  </a:cxn>
                  <a:cxn ang="0">
                    <a:pos x="csX1" y="csY1"/>
                  </a:cxn>
                  <a:cxn ang="0">
                    <a:pos x="csX2" y="csY2"/>
                  </a:cxn>
                  <a:cxn ang="0">
                    <a:pos x="csX3" y="csY3"/>
                  </a:cxn>
                  <a:cxn ang="0">
                    <a:pos x="csX4" y="csY4"/>
                  </a:cxn>
                </a:cxnLst>
                <a:rect l="l" t="t" r="r" b="b"/>
                <a:pathLst>
                  <a:path w="7969385" h="769357">
                    <a:moveTo>
                      <a:pt x="0" y="25224"/>
                    </a:moveTo>
                    <a:lnTo>
                      <a:pt x="7969385" y="0"/>
                    </a:lnTo>
                    <a:lnTo>
                      <a:pt x="7969385" y="769357"/>
                    </a:lnTo>
                    <a:lnTo>
                      <a:pt x="1210793" y="756745"/>
                    </a:lnTo>
                    <a:lnTo>
                      <a:pt x="0" y="25224"/>
                    </a:lnTo>
                    <a:close/>
                  </a:path>
                </a:pathLst>
              </a:cu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3453"/>
                  </a:solidFill>
                  <a:effectLst/>
                  <a:uLnTx/>
                  <a:uFillTx/>
                  <a:latin typeface="Epilogue SemiBold"/>
                  <a:ea typeface="+mn-ea"/>
                  <a:cs typeface="+mn-cs"/>
                  <a:sym typeface="Open Sans Regular"/>
                </a:endParaRPr>
              </a:p>
            </p:txBody>
          </p:sp>
          <p:sp>
            <p:nvSpPr>
              <p:cNvPr id="11" name="Rectangle 10">
                <a:extLst>
                  <a:ext uri="{FF2B5EF4-FFF2-40B4-BE49-F238E27FC236}">
                    <a16:creationId xmlns:a16="http://schemas.microsoft.com/office/drawing/2014/main" id="{7DF3EE64-88E9-792B-F9C2-0F6DC41D899B}"/>
                  </a:ext>
                </a:extLst>
              </p:cNvPr>
              <p:cNvSpPr/>
              <p:nvPr/>
            </p:nvSpPr>
            <p:spPr>
              <a:xfrm>
                <a:off x="3588232" y="2074742"/>
                <a:ext cx="2927714" cy="3112113"/>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3453"/>
                  </a:solidFill>
                  <a:effectLst/>
                  <a:uLnTx/>
                  <a:uFillTx/>
                  <a:latin typeface="Epilogue SemiBold"/>
                  <a:ea typeface="+mn-ea"/>
                  <a:cs typeface="+mn-cs"/>
                  <a:sym typeface="Open Sans Regular"/>
                </a:endParaRPr>
              </a:p>
            </p:txBody>
          </p:sp>
          <p:sp>
            <p:nvSpPr>
              <p:cNvPr id="12" name="Rectangle 11">
                <a:extLst>
                  <a:ext uri="{FF2B5EF4-FFF2-40B4-BE49-F238E27FC236}">
                    <a16:creationId xmlns:a16="http://schemas.microsoft.com/office/drawing/2014/main" id="{82A5B090-0254-0C4E-F4C7-D39ACB9D3CA6}"/>
                  </a:ext>
                </a:extLst>
              </p:cNvPr>
              <p:cNvSpPr/>
              <p:nvPr/>
            </p:nvSpPr>
            <p:spPr>
              <a:xfrm>
                <a:off x="3474720" y="3304452"/>
                <a:ext cx="233330" cy="214411"/>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3453"/>
                  </a:solidFill>
                  <a:effectLst/>
                  <a:uLnTx/>
                  <a:uFillTx/>
                  <a:latin typeface="Epilogue SemiBold"/>
                  <a:ea typeface="+mn-ea"/>
                  <a:cs typeface="+mn-cs"/>
                  <a:sym typeface="Open Sans Regular"/>
                </a:endParaRPr>
              </a:p>
            </p:txBody>
          </p:sp>
          <p:sp>
            <p:nvSpPr>
              <p:cNvPr id="13" name="Rectangle 12">
                <a:extLst>
                  <a:ext uri="{FF2B5EF4-FFF2-40B4-BE49-F238E27FC236}">
                    <a16:creationId xmlns:a16="http://schemas.microsoft.com/office/drawing/2014/main" id="{80E093C1-A96B-D185-A189-9128F56D7029}"/>
                  </a:ext>
                </a:extLst>
              </p:cNvPr>
              <p:cNvSpPr/>
              <p:nvPr/>
            </p:nvSpPr>
            <p:spPr>
              <a:xfrm>
                <a:off x="5016468" y="2166401"/>
                <a:ext cx="5132458" cy="367337"/>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3453"/>
                  </a:solidFill>
                  <a:effectLst/>
                  <a:uLnTx/>
                  <a:uFillTx/>
                  <a:latin typeface="Epilogue SemiBold"/>
                  <a:ea typeface="+mn-ea"/>
                  <a:cs typeface="+mn-cs"/>
                  <a:sym typeface="Open Sans Regular"/>
                </a:endParaRPr>
              </a:p>
            </p:txBody>
          </p:sp>
        </p:grpSp>
        <p:sp>
          <p:nvSpPr>
            <p:cNvPr id="9" name="Rectangle 8">
              <a:extLst>
                <a:ext uri="{FF2B5EF4-FFF2-40B4-BE49-F238E27FC236}">
                  <a16:creationId xmlns:a16="http://schemas.microsoft.com/office/drawing/2014/main" id="{25CF9A10-0085-3EFA-FE7C-D46F96BAE64A}"/>
                </a:ext>
              </a:extLst>
            </p:cNvPr>
            <p:cNvSpPr/>
            <p:nvPr/>
          </p:nvSpPr>
          <p:spPr>
            <a:xfrm rot="2189525">
              <a:off x="2851573" y="1773366"/>
              <a:ext cx="980500" cy="338666"/>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3453"/>
                </a:solidFill>
                <a:effectLst/>
                <a:uLnTx/>
                <a:uFillTx/>
                <a:latin typeface="Epilogue SemiBold"/>
                <a:ea typeface="+mn-ea"/>
                <a:cs typeface="+mn-cs"/>
                <a:sym typeface="Open Sans Regular"/>
              </a:endParaRPr>
            </a:p>
          </p:txBody>
        </p:sp>
      </p:grpSp>
      <p:sp>
        <p:nvSpPr>
          <p:cNvPr id="3" name="Text Placeholder 2">
            <a:extLst>
              <a:ext uri="{FF2B5EF4-FFF2-40B4-BE49-F238E27FC236}">
                <a16:creationId xmlns:a16="http://schemas.microsoft.com/office/drawing/2014/main" id="{F58059DC-4617-E4D7-3FDD-3E2A2EA3AEAB}"/>
              </a:ext>
            </a:extLst>
          </p:cNvPr>
          <p:cNvSpPr>
            <a:spLocks noGrp="1"/>
          </p:cNvSpPr>
          <p:nvPr>
            <p:ph type="body" sz="quarter" idx="11"/>
          </p:nvPr>
        </p:nvSpPr>
        <p:spPr>
          <a:xfrm>
            <a:off x="937246" y="5404096"/>
            <a:ext cx="10953088" cy="635080"/>
          </a:xfrm>
        </p:spPr>
        <p:txBody>
          <a:bodyPr>
            <a:normAutofit/>
          </a:bodyPr>
          <a:lstStyle/>
          <a:p>
            <a:pPr marL="0" indent="0">
              <a:buNone/>
            </a:pPr>
            <a:r>
              <a:rPr lang="en-CA" sz="2000" dirty="0">
                <a:solidFill>
                  <a:schemeClr val="tx2"/>
                </a:solidFill>
              </a:rPr>
              <a:t>Over time, documentation no longer matches the facility.</a:t>
            </a:r>
            <a:endParaRPr lang="en-US" sz="2000" dirty="0"/>
          </a:p>
        </p:txBody>
      </p:sp>
      <p:pic>
        <p:nvPicPr>
          <p:cNvPr id="14" name="Picture 13">
            <a:extLst>
              <a:ext uri="{FF2B5EF4-FFF2-40B4-BE49-F238E27FC236}">
                <a16:creationId xmlns:a16="http://schemas.microsoft.com/office/drawing/2014/main" id="{2F5BF86F-169E-9FDE-E049-EE0D28CB1CD9}"/>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tretch>
            <a:fillRect/>
          </a:stretch>
        </p:blipFill>
        <p:spPr>
          <a:xfrm>
            <a:off x="9201442" y="5976649"/>
            <a:ext cx="1313828" cy="658467"/>
          </a:xfrm>
          <a:prstGeom prst="rect">
            <a:avLst/>
          </a:prstGeom>
        </p:spPr>
      </p:pic>
    </p:spTree>
    <p:extLst>
      <p:ext uri="{BB962C8B-B14F-4D97-AF65-F5344CB8AC3E}">
        <p14:creationId xmlns:p14="http://schemas.microsoft.com/office/powerpoint/2010/main" val="250232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A158C-DA2C-6987-56CF-9773A5823B6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8A64F32-0EF3-D180-9711-44348AA33EDD}"/>
              </a:ext>
            </a:extLst>
          </p:cNvPr>
          <p:cNvSpPr>
            <a:spLocks noGrp="1"/>
          </p:cNvSpPr>
          <p:nvPr>
            <p:ph type="body" sz="quarter" idx="10"/>
          </p:nvPr>
        </p:nvSpPr>
        <p:spPr/>
        <p:txBody>
          <a:bodyPr>
            <a:normAutofit fontScale="85000" lnSpcReduction="10000"/>
          </a:bodyPr>
          <a:lstStyle/>
          <a:p>
            <a:r>
              <a:rPr lang="en-US" dirty="0">
                <a:latin typeface="Poppins" panose="00000500000000000000" pitchFamily="2" charset="0"/>
                <a:cs typeface="Poppins" panose="00000500000000000000" pitchFamily="2" charset="0"/>
              </a:rPr>
              <a:t>Unchecked Project Drift Leads to Configuration Drift</a:t>
            </a:r>
            <a:endParaRPr lang="en-US" dirty="0"/>
          </a:p>
        </p:txBody>
      </p:sp>
      <p:pic>
        <p:nvPicPr>
          <p:cNvPr id="4" name="Picture 3">
            <a:extLst>
              <a:ext uri="{FF2B5EF4-FFF2-40B4-BE49-F238E27FC236}">
                <a16:creationId xmlns:a16="http://schemas.microsoft.com/office/drawing/2014/main" id="{55D820F8-2E4E-AF72-32FD-45943E9FF4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4516" y="2765549"/>
            <a:ext cx="8670675" cy="3432142"/>
          </a:xfrm>
          <a:prstGeom prst="rect">
            <a:avLst/>
          </a:prstGeom>
        </p:spPr>
      </p:pic>
      <p:sp>
        <p:nvSpPr>
          <p:cNvPr id="5" name="Rectangle: Rounded Corners 4">
            <a:extLst>
              <a:ext uri="{FF2B5EF4-FFF2-40B4-BE49-F238E27FC236}">
                <a16:creationId xmlns:a16="http://schemas.microsoft.com/office/drawing/2014/main" id="{16CC1A80-3809-406C-3C88-82BF73478E7A}"/>
              </a:ext>
            </a:extLst>
          </p:cNvPr>
          <p:cNvSpPr/>
          <p:nvPr/>
        </p:nvSpPr>
        <p:spPr>
          <a:xfrm>
            <a:off x="9340152" y="2532433"/>
            <a:ext cx="2470680" cy="1992035"/>
          </a:xfrm>
          <a:prstGeom prst="roundRect">
            <a:avLst/>
          </a:prstGeom>
          <a:solidFill>
            <a:srgbClr val="FFC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spAutoFit/>
          </a:bodyPr>
          <a:lstStyle/>
          <a:p>
            <a:pPr marL="346075" marR="0" lvl="1" indent="-339725" algn="l" defTabSz="1219140" rtl="0" eaLnBrk="1" fontAlgn="auto" latinLnBrk="0" hangingPunct="1">
              <a:lnSpc>
                <a:spcPct val="100000"/>
              </a:lnSpc>
              <a:spcBef>
                <a:spcPts val="300"/>
              </a:spcBef>
              <a:spcAft>
                <a:spcPts val="300"/>
              </a:spcAft>
              <a:buClr>
                <a:srgbClr val="000000"/>
              </a:buClr>
              <a:buSzPct val="120000"/>
              <a:buFontTx/>
              <a:buBlip>
                <a:blip>
                  <a:extLst>
                    <a:ext uri="{96DAC541-7B7A-43D3-8B79-37D633B846F1}">
                      <asvg:svgBlip xmlns:asvg="http://schemas.microsoft.com/office/drawing/2016/SVG/main" r:embed="rId4"/>
                    </a:ext>
                  </a:extLst>
                </a:blip>
              </a:buBlip>
              <a:tabLst/>
              <a:defRPr/>
            </a:pPr>
            <a:r>
              <a:rPr lang="en-US" sz="1600" dirty="0">
                <a:solidFill>
                  <a:srgbClr val="333A5D"/>
                </a:solidFill>
                <a:latin typeface="Epilogue Regular"/>
                <a:sym typeface="Montserrat Regular"/>
              </a:rPr>
              <a:t>S</a:t>
            </a:r>
            <a:r>
              <a:rPr kumimoji="0" lang="en-US" sz="1600" b="0" i="0" u="none" strike="noStrike" kern="1200" cap="none" spc="0" normalizeH="0" baseline="0" noProof="0" dirty="0" err="1">
                <a:ln>
                  <a:noFill/>
                </a:ln>
                <a:solidFill>
                  <a:srgbClr val="333A5D"/>
                </a:solidFill>
                <a:effectLst/>
                <a:uLnTx/>
                <a:uFillTx/>
                <a:latin typeface="Epilogue Regular"/>
                <a:ea typeface="+mn-ea"/>
                <a:cs typeface="+mn-cs"/>
                <a:sym typeface="Montserrat Regular"/>
              </a:rPr>
              <a:t>afety</a:t>
            </a:r>
            <a:r>
              <a:rPr kumimoji="0" lang="en-US" sz="1600" b="0" i="0" u="none" strike="noStrike" kern="1200" cap="none" spc="0" normalizeH="0" baseline="0" noProof="0" dirty="0">
                <a:ln>
                  <a:noFill/>
                </a:ln>
                <a:solidFill>
                  <a:srgbClr val="333A5D"/>
                </a:solidFill>
                <a:effectLst/>
                <a:uLnTx/>
                <a:uFillTx/>
                <a:latin typeface="Epilogue Regular"/>
                <a:ea typeface="+mn-ea"/>
                <a:cs typeface="+mn-cs"/>
                <a:sym typeface="Montserrat Regular"/>
              </a:rPr>
              <a:t> risks</a:t>
            </a:r>
          </a:p>
          <a:p>
            <a:pPr marL="346075" marR="0" lvl="1" indent="-339725" algn="l" defTabSz="1219140" rtl="0" eaLnBrk="1" fontAlgn="auto" latinLnBrk="0" hangingPunct="1">
              <a:lnSpc>
                <a:spcPct val="100000"/>
              </a:lnSpc>
              <a:spcBef>
                <a:spcPts val="300"/>
              </a:spcBef>
              <a:spcAft>
                <a:spcPts val="300"/>
              </a:spcAft>
              <a:buClr>
                <a:srgbClr val="000000"/>
              </a:buClr>
              <a:buSzPct val="120000"/>
              <a:buFontTx/>
              <a:buBlip>
                <a:blip>
                  <a:extLst>
                    <a:ext uri="{96DAC541-7B7A-43D3-8B79-37D633B846F1}">
                      <asvg:svgBlip xmlns:asvg="http://schemas.microsoft.com/office/drawing/2016/SVG/main" r:embed="rId4"/>
                    </a:ext>
                  </a:extLst>
                </a:blip>
              </a:buBlip>
              <a:tabLst/>
              <a:defRPr/>
            </a:pPr>
            <a:r>
              <a:rPr lang="en-US" sz="1600" dirty="0">
                <a:solidFill>
                  <a:srgbClr val="333A5D"/>
                </a:solidFill>
                <a:latin typeface="Epilogue Regular"/>
                <a:sym typeface="Montserrat Regular"/>
              </a:rPr>
              <a:t>O</a:t>
            </a:r>
            <a:r>
              <a:rPr kumimoji="0" lang="en-US" sz="1600" b="0" i="0" u="none" strike="noStrike" kern="1200" cap="none" spc="0" normalizeH="0" baseline="0" noProof="0" dirty="0" err="1">
                <a:ln>
                  <a:noFill/>
                </a:ln>
                <a:solidFill>
                  <a:srgbClr val="333A5D"/>
                </a:solidFill>
                <a:effectLst/>
                <a:uLnTx/>
                <a:uFillTx/>
                <a:latin typeface="Epilogue Regular"/>
                <a:ea typeface="+mn-ea"/>
                <a:cs typeface="+mn-cs"/>
                <a:sym typeface="Montserrat Regular"/>
              </a:rPr>
              <a:t>perational</a:t>
            </a:r>
            <a:r>
              <a:rPr kumimoji="0" lang="en-US" sz="1600" b="0" i="0" u="none" strike="noStrike" kern="1200" cap="none" spc="0" normalizeH="0" baseline="0" noProof="0" dirty="0">
                <a:ln>
                  <a:noFill/>
                </a:ln>
                <a:solidFill>
                  <a:srgbClr val="333A5D"/>
                </a:solidFill>
                <a:effectLst/>
                <a:uLnTx/>
                <a:uFillTx/>
                <a:latin typeface="Epilogue Regular"/>
                <a:ea typeface="+mn-ea"/>
                <a:cs typeface="+mn-cs"/>
                <a:sym typeface="Montserrat Regular"/>
              </a:rPr>
              <a:t> errors</a:t>
            </a:r>
          </a:p>
          <a:p>
            <a:pPr marL="346075" marR="0" lvl="1" indent="-339725" algn="l" defTabSz="1219140" rtl="0" eaLnBrk="1" fontAlgn="auto" latinLnBrk="0" hangingPunct="1">
              <a:lnSpc>
                <a:spcPct val="100000"/>
              </a:lnSpc>
              <a:spcBef>
                <a:spcPts val="300"/>
              </a:spcBef>
              <a:spcAft>
                <a:spcPts val="300"/>
              </a:spcAft>
              <a:buClr>
                <a:srgbClr val="000000"/>
              </a:buClr>
              <a:buSzPct val="120000"/>
              <a:buFontTx/>
              <a:buBlip>
                <a:blip>
                  <a:extLst>
                    <a:ext uri="{96DAC541-7B7A-43D3-8B79-37D633B846F1}">
                      <asvg:svgBlip xmlns:asvg="http://schemas.microsoft.com/office/drawing/2016/SVG/main" r:embed="rId4"/>
                    </a:ext>
                  </a:extLst>
                </a:blip>
              </a:buBlip>
              <a:tabLst/>
              <a:defRPr/>
            </a:pPr>
            <a:r>
              <a:rPr lang="en-US" sz="1600" dirty="0">
                <a:solidFill>
                  <a:srgbClr val="333A5D"/>
                </a:solidFill>
                <a:latin typeface="Epilogue Regular"/>
                <a:sym typeface="Montserrat Regular"/>
              </a:rPr>
              <a:t>S</a:t>
            </a:r>
            <a:r>
              <a:rPr kumimoji="0" lang="en-US" sz="1600" b="0" i="0" u="none" strike="noStrike" kern="1200" cap="none" spc="0" normalizeH="0" baseline="0" noProof="0" dirty="0" err="1">
                <a:ln>
                  <a:noFill/>
                </a:ln>
                <a:solidFill>
                  <a:srgbClr val="333A5D"/>
                </a:solidFill>
                <a:effectLst/>
                <a:uLnTx/>
                <a:uFillTx/>
                <a:latin typeface="Epilogue Regular"/>
                <a:ea typeface="+mn-ea"/>
                <a:cs typeface="+mn-cs"/>
                <a:sym typeface="Montserrat Regular"/>
              </a:rPr>
              <a:t>hutdown</a:t>
            </a:r>
            <a:r>
              <a:rPr kumimoji="0" lang="en-US" sz="1600" b="0" i="0" u="none" strike="noStrike" kern="1200" cap="none" spc="0" normalizeH="0" baseline="0" noProof="0" dirty="0">
                <a:ln>
                  <a:noFill/>
                </a:ln>
                <a:solidFill>
                  <a:srgbClr val="333A5D"/>
                </a:solidFill>
                <a:effectLst/>
                <a:uLnTx/>
                <a:uFillTx/>
                <a:latin typeface="Epilogue Regular"/>
                <a:ea typeface="+mn-ea"/>
                <a:cs typeface="+mn-cs"/>
                <a:sym typeface="Montserrat Regular"/>
              </a:rPr>
              <a:t> exposure</a:t>
            </a:r>
          </a:p>
          <a:p>
            <a:pPr marL="346075" marR="0" lvl="1" indent="-339725" algn="l" defTabSz="1219140" rtl="0" eaLnBrk="1" fontAlgn="auto" latinLnBrk="0" hangingPunct="1">
              <a:lnSpc>
                <a:spcPct val="100000"/>
              </a:lnSpc>
              <a:spcBef>
                <a:spcPts val="300"/>
              </a:spcBef>
              <a:spcAft>
                <a:spcPts val="300"/>
              </a:spcAft>
              <a:buClr>
                <a:srgbClr val="000000"/>
              </a:buClr>
              <a:buSzPct val="120000"/>
              <a:buFontTx/>
              <a:buBlip>
                <a:blip>
                  <a:extLst>
                    <a:ext uri="{96DAC541-7B7A-43D3-8B79-37D633B846F1}">
                      <asvg:svgBlip xmlns:asvg="http://schemas.microsoft.com/office/drawing/2016/SVG/main" r:embed="rId4"/>
                    </a:ext>
                  </a:extLst>
                </a:blip>
              </a:buBlip>
              <a:tabLst/>
              <a:defRPr/>
            </a:pPr>
            <a:r>
              <a:rPr lang="en-US" sz="1600" dirty="0">
                <a:solidFill>
                  <a:srgbClr val="333A5D"/>
                </a:solidFill>
                <a:latin typeface="Epilogue Regular"/>
                <a:sym typeface="Montserrat Regular"/>
              </a:rPr>
              <a:t>C</a:t>
            </a:r>
            <a:r>
              <a:rPr kumimoji="0" lang="en-US" sz="1600" i="0" u="none" strike="noStrike" kern="1200" cap="none" spc="0" normalizeH="0" baseline="0" noProof="0" dirty="0" err="1">
                <a:ln>
                  <a:noFill/>
                </a:ln>
                <a:solidFill>
                  <a:srgbClr val="333A5D"/>
                </a:solidFill>
                <a:effectLst/>
                <a:uLnTx/>
                <a:uFillTx/>
                <a:latin typeface="Epilogue Regular"/>
                <a:ea typeface="+mn-ea"/>
                <a:cs typeface="+mn-cs"/>
                <a:sym typeface="Montserrat Regular"/>
              </a:rPr>
              <a:t>ompliance</a:t>
            </a:r>
            <a:r>
              <a:rPr kumimoji="0" lang="en-US" sz="1600" i="0" u="none" strike="noStrike" kern="1200" cap="none" spc="0" normalizeH="0" baseline="0" noProof="0" dirty="0">
                <a:ln>
                  <a:noFill/>
                </a:ln>
                <a:solidFill>
                  <a:srgbClr val="333A5D"/>
                </a:solidFill>
                <a:effectLst/>
                <a:uLnTx/>
                <a:uFillTx/>
                <a:latin typeface="Epilogue Regular"/>
                <a:ea typeface="+mn-ea"/>
                <a:cs typeface="+mn-cs"/>
                <a:sym typeface="Montserrat Regular"/>
              </a:rPr>
              <a:t> issues</a:t>
            </a:r>
          </a:p>
          <a:p>
            <a:pPr marL="346075" marR="0" lvl="1" indent="-339725" algn="l" defTabSz="1219140" rtl="0" eaLnBrk="1" fontAlgn="auto" latinLnBrk="0" hangingPunct="1">
              <a:lnSpc>
                <a:spcPct val="100000"/>
              </a:lnSpc>
              <a:spcBef>
                <a:spcPts val="300"/>
              </a:spcBef>
              <a:spcAft>
                <a:spcPts val="300"/>
              </a:spcAft>
              <a:buClr>
                <a:srgbClr val="000000"/>
              </a:buClr>
              <a:buSzPct val="120000"/>
              <a:buFontTx/>
              <a:buBlip>
                <a:blip>
                  <a:extLst>
                    <a:ext uri="{96DAC541-7B7A-43D3-8B79-37D633B846F1}">
                      <asvg:svgBlip xmlns:asvg="http://schemas.microsoft.com/office/drawing/2016/SVG/main" r:embed="rId4"/>
                    </a:ext>
                  </a:extLst>
                </a:blip>
              </a:buBlip>
              <a:tabLst/>
              <a:defRPr/>
            </a:pPr>
            <a:r>
              <a:rPr lang="en-US" sz="1600" dirty="0">
                <a:solidFill>
                  <a:srgbClr val="333A5D"/>
                </a:solidFill>
                <a:latin typeface="Epilogue Regular"/>
                <a:sym typeface="Montserrat Regular"/>
              </a:rPr>
              <a:t>C</a:t>
            </a:r>
            <a:r>
              <a:rPr kumimoji="0" lang="en-US" sz="1600" b="0" i="0" u="none" strike="noStrike" kern="1200" cap="none" spc="0" normalizeH="0" baseline="0" noProof="0" dirty="0" err="1">
                <a:ln>
                  <a:noFill/>
                </a:ln>
                <a:solidFill>
                  <a:srgbClr val="333A5D"/>
                </a:solidFill>
                <a:effectLst/>
                <a:uLnTx/>
                <a:uFillTx/>
                <a:latin typeface="Epilogue Regular"/>
                <a:ea typeface="+mn-ea"/>
                <a:cs typeface="+mn-cs"/>
                <a:sym typeface="Montserrat Regular"/>
              </a:rPr>
              <a:t>ostly</a:t>
            </a:r>
            <a:r>
              <a:rPr kumimoji="0" lang="en-US" sz="1600" b="0" i="0" u="none" strike="noStrike" kern="1200" cap="none" spc="0" normalizeH="0" baseline="0" noProof="0" dirty="0">
                <a:ln>
                  <a:noFill/>
                </a:ln>
                <a:solidFill>
                  <a:srgbClr val="333A5D"/>
                </a:solidFill>
                <a:effectLst/>
                <a:uLnTx/>
                <a:uFillTx/>
                <a:latin typeface="Epilogue Regular"/>
                <a:ea typeface="+mn-ea"/>
                <a:cs typeface="+mn-cs"/>
                <a:sym typeface="Montserrat Regular"/>
              </a:rPr>
              <a:t> change orders </a:t>
            </a:r>
          </a:p>
        </p:txBody>
      </p:sp>
      <p:sp>
        <p:nvSpPr>
          <p:cNvPr id="8" name="Rectangle 7">
            <a:extLst>
              <a:ext uri="{FF2B5EF4-FFF2-40B4-BE49-F238E27FC236}">
                <a16:creationId xmlns:a16="http://schemas.microsoft.com/office/drawing/2014/main" id="{6EB71A36-7733-4FA1-AAC3-49B83D3AD27F}"/>
              </a:ext>
            </a:extLst>
          </p:cNvPr>
          <p:cNvSpPr/>
          <p:nvPr/>
        </p:nvSpPr>
        <p:spPr>
          <a:xfrm>
            <a:off x="7213039" y="3283910"/>
            <a:ext cx="1842348" cy="602827"/>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3453"/>
              </a:solidFill>
              <a:effectLst/>
              <a:uLnTx/>
              <a:uFillTx/>
              <a:latin typeface="Epilogue SemiBold"/>
              <a:ea typeface="+mn-ea"/>
              <a:cs typeface="+mn-cs"/>
              <a:sym typeface="Open Sans Regular"/>
            </a:endParaRPr>
          </a:p>
        </p:txBody>
      </p:sp>
      <p:sp>
        <p:nvSpPr>
          <p:cNvPr id="6" name="Rectangle: Rounded Corners 5">
            <a:extLst>
              <a:ext uri="{FF2B5EF4-FFF2-40B4-BE49-F238E27FC236}">
                <a16:creationId xmlns:a16="http://schemas.microsoft.com/office/drawing/2014/main" id="{38789285-8AA7-C19F-E340-403FC8AE77FE}"/>
              </a:ext>
            </a:extLst>
          </p:cNvPr>
          <p:cNvSpPr/>
          <p:nvPr/>
        </p:nvSpPr>
        <p:spPr>
          <a:xfrm>
            <a:off x="7158078" y="2532433"/>
            <a:ext cx="1917481" cy="1178967"/>
          </a:xfrm>
          <a:prstGeom prst="roundRect">
            <a:avLst/>
          </a:prstGeom>
          <a:solidFill>
            <a:schemeClr val="bg1"/>
          </a:solidFill>
          <a:ln w="25400" cap="flat">
            <a:solidFill>
              <a:srgbClr val="FF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3453"/>
              </a:solidFill>
              <a:effectLst/>
              <a:uLnTx/>
              <a:uFillTx/>
              <a:latin typeface="Epilogue SemiBold"/>
              <a:ea typeface="+mn-ea"/>
              <a:cs typeface="+mn-cs"/>
              <a:sym typeface="Open Sans Regular"/>
            </a:endParaRPr>
          </a:p>
        </p:txBody>
      </p:sp>
      <p:sp>
        <p:nvSpPr>
          <p:cNvPr id="7" name="Content Placeholder 7">
            <a:extLst>
              <a:ext uri="{FF2B5EF4-FFF2-40B4-BE49-F238E27FC236}">
                <a16:creationId xmlns:a16="http://schemas.microsoft.com/office/drawing/2014/main" id="{2486C025-8EC3-3FD1-4C03-96F85B8AA047}"/>
              </a:ext>
            </a:extLst>
          </p:cNvPr>
          <p:cNvSpPr txBox="1">
            <a:spLocks/>
          </p:cNvSpPr>
          <p:nvPr/>
        </p:nvSpPr>
        <p:spPr>
          <a:xfrm>
            <a:off x="7255174" y="2687502"/>
            <a:ext cx="1737360" cy="868828"/>
          </a:xfrm>
          <a:prstGeom prst="rect">
            <a:avLst/>
          </a:prstGeom>
          <a:noFill/>
          <a:ln w="12700" cap="flat">
            <a:noFill/>
            <a:miter lim="400000"/>
          </a:ln>
          <a:effectLst/>
          <a:sp3d/>
          <a:extLst>
            <a:ext uri="{C572A759-6A51-4108-AA02-DFA0A04FC94B}">
              <ma14:wrappingTextBoxFlag xmlns="" xmlns:ma14="http://schemas.microsoft.com/office/mac/drawingml/2011/main" val="1"/>
            </a:ext>
          </a:extLst>
        </p:spPr>
        <p:style>
          <a:lnRef idx="0">
            <a:scrgbClr r="0" g="0" b="0"/>
          </a:lnRef>
          <a:fillRef idx="0">
            <a:scrgbClr r="0" g="0" b="0"/>
          </a:fillRef>
          <a:effectRef idx="0">
            <a:scrgbClr r="0" g="0" b="0"/>
          </a:effectRef>
          <a:fontRef idx="none"/>
        </p:style>
        <p:txBody>
          <a:bodyPr wrap="square">
            <a:spAutoFit/>
          </a:bodyPr>
          <a:lstStyle>
            <a:defPPr>
              <a:defRPr lang="en-US"/>
            </a:defPPr>
            <a:lvl1pPr lvl="0" algn="ctr" defTabSz="1219140">
              <a:spcBef>
                <a:spcPts val="600"/>
              </a:spcBef>
              <a:spcAft>
                <a:spcPts val="600"/>
              </a:spcAft>
              <a:buClr>
                <a:srgbClr val="000000"/>
              </a:buClr>
              <a:buSzPct val="100000"/>
              <a:defRPr>
                <a:solidFill>
                  <a:srgbClr val="02F6F4"/>
                </a:solidFill>
              </a:defRPr>
            </a:lvl1pPr>
            <a:lvl2pPr marL="685800" marR="0" indent="-246063" algn="l" defTabSz="1219140" rtl="0" eaLnBrk="1" latinLnBrk="0" hangingPunct="1">
              <a:lnSpc>
                <a:spcPct val="100000"/>
              </a:lnSpc>
              <a:spcBef>
                <a:spcPts val="600"/>
              </a:spcBef>
              <a:spcAft>
                <a:spcPts val="600"/>
              </a:spcAft>
              <a:buClr>
                <a:srgbClr val="000000"/>
              </a:buClr>
              <a:buSzPct val="80000"/>
              <a:buFontTx/>
              <a:buChar char="−"/>
              <a:tabLst/>
              <a:defRPr sz="2200" b="0" i="0" u="none" strike="noStrike" cap="none" spc="0" baseline="0">
                <a:ln>
                  <a:noFill/>
                </a:ln>
                <a:solidFill>
                  <a:schemeClr val="tx2"/>
                </a:solidFill>
                <a:uFillTx/>
                <a:latin typeface="+mn-lt"/>
                <a:ea typeface="+mj-ea"/>
                <a:cs typeface="Objektiv Mk1 Medium" panose="020B0602020204020203" pitchFamily="34" charset="0"/>
                <a:sym typeface="Open Sans Regular"/>
              </a:defRPr>
            </a:lvl2pPr>
            <a:lvl3pPr marL="971550" marR="0" indent="-228600" algn="l" defTabSz="1219140" rtl="0" eaLnBrk="1" latinLnBrk="0" hangingPunct="1">
              <a:lnSpc>
                <a:spcPct val="100000"/>
              </a:lnSpc>
              <a:spcBef>
                <a:spcPts val="600"/>
              </a:spcBef>
              <a:spcAft>
                <a:spcPts val="600"/>
              </a:spcAft>
              <a:buClr>
                <a:srgbClr val="000000"/>
              </a:buClr>
              <a:buSzPct val="100000"/>
              <a:buFont typeface="Montserrat Regular"/>
              <a:buChar char="•"/>
              <a:tabLst/>
              <a:defRPr sz="2000" b="0" i="0" u="none" strike="noStrike" cap="none" spc="0" baseline="0">
                <a:ln>
                  <a:noFill/>
                </a:ln>
                <a:solidFill>
                  <a:schemeClr val="tx2"/>
                </a:solidFill>
                <a:uFillTx/>
                <a:latin typeface="+mn-lt"/>
                <a:ea typeface="+mj-ea"/>
                <a:cs typeface="Objektiv Mk1 Medium" panose="020B0602020204020203" pitchFamily="34" charset="0"/>
                <a:sym typeface="Open Sans Regular"/>
              </a:defRPr>
            </a:lvl3pPr>
            <a:lvl4pPr marL="2503185" marR="0" indent="-454355" algn="l" defTabSz="1219140" rtl="0" eaLnBrk="1" latinLnBrk="0" hangingPunct="1">
              <a:lnSpc>
                <a:spcPct val="100000"/>
              </a:lnSpc>
              <a:spcBef>
                <a:spcPts val="800"/>
              </a:spcBef>
              <a:spcAft>
                <a:spcPts val="0"/>
              </a:spcAft>
              <a:buClr>
                <a:srgbClr val="000000"/>
              </a:buClr>
              <a:buSzPct val="80000"/>
              <a:buFont typeface="Montserrat Regular"/>
              <a:buChar char="o"/>
              <a:tabLst/>
              <a:defRPr sz="1867" b="0" i="0" u="none" strike="noStrike" cap="none" spc="0" baseline="0">
                <a:ln>
                  <a:noFill/>
                </a:ln>
                <a:solidFill>
                  <a:schemeClr val="tx2"/>
                </a:solidFill>
                <a:uFillTx/>
                <a:latin typeface="+mn-lt"/>
                <a:ea typeface="+mj-ea"/>
                <a:cs typeface="Objektiv Mk1 Medium" panose="020B0602020204020203" pitchFamily="34" charset="0"/>
                <a:sym typeface="Open Sans Regular"/>
              </a:defRPr>
            </a:lvl4pPr>
            <a:lvl5pPr marL="3109933" marR="0" indent="-434600" algn="l" defTabSz="1219140" rtl="0" eaLnBrk="1" latinLnBrk="0" hangingPunct="1">
              <a:lnSpc>
                <a:spcPct val="100000"/>
              </a:lnSpc>
              <a:spcBef>
                <a:spcPts val="800"/>
              </a:spcBef>
              <a:spcAft>
                <a:spcPts val="0"/>
              </a:spcAft>
              <a:buClr>
                <a:srgbClr val="000000"/>
              </a:buClr>
              <a:buSzPct val="100000"/>
              <a:buFont typeface="Montserrat Regular"/>
              <a:buChar char="•"/>
              <a:tabLst/>
              <a:defRPr sz="1867" b="0" i="0" u="none" strike="noStrike" cap="none" spc="0" baseline="0">
                <a:ln>
                  <a:noFill/>
                </a:ln>
                <a:solidFill>
                  <a:schemeClr val="tx2"/>
                </a:solidFill>
                <a:uFillTx/>
                <a:latin typeface="+mn-lt"/>
                <a:ea typeface="+mj-ea"/>
                <a:cs typeface="Objektiv Mk1 Medium" panose="020B0602020204020203" pitchFamily="34" charset="0"/>
                <a:sym typeface="Open Sans Regular"/>
              </a:defRPr>
            </a:lvl5pPr>
            <a:lvl6pPr marL="0" marR="0" indent="0" algn="l" defTabSz="1219140" rtl="0" eaLnBrk="1" latinLnBrk="0" hangingPunct="1">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sym typeface="Open Sans Regular"/>
              </a:defRPr>
            </a:lvl6pPr>
            <a:lvl7pPr marL="0" marR="0" indent="0" algn="l" defTabSz="1219140" rtl="0" eaLnBrk="1" latinLnBrk="0" hangingPunct="1">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sym typeface="Open Sans Regular"/>
              </a:defRPr>
            </a:lvl7pPr>
            <a:lvl8pPr marL="0" marR="0" indent="0" algn="l" defTabSz="1219140" rtl="0" eaLnBrk="1" latinLnBrk="0" hangingPunct="1">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sym typeface="Open Sans Regular"/>
              </a:defRPr>
            </a:lvl8pPr>
            <a:lvl9pPr marL="0" marR="0" indent="0" algn="l" defTabSz="1219140" rtl="0" eaLnBrk="1" latinLnBrk="0" hangingPunct="1">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sym typeface="Open Sans Regular"/>
              </a:defRPr>
            </a:lvl9pPr>
          </a:lstStyle>
          <a:p>
            <a:pPr marL="0" marR="0" lvl="0" indent="0" algn="ctr" defTabSz="1219140" rtl="0" eaLnBrk="1" fontAlgn="auto" latinLnBrk="0" hangingPunct="1">
              <a:lnSpc>
                <a:spcPct val="90000"/>
              </a:lnSpc>
              <a:spcBef>
                <a:spcPts val="600"/>
              </a:spcBef>
              <a:spcAft>
                <a:spcPts val="600"/>
              </a:spcAft>
              <a:buClr>
                <a:srgbClr val="000000"/>
              </a:buClr>
              <a:buSzPct val="100000"/>
              <a:buFontTx/>
              <a:buNone/>
              <a:tabLst/>
              <a:defRPr/>
            </a:pPr>
            <a:r>
              <a:rPr kumimoji="0" lang="en-US" sz="1400" b="0" i="0" u="none" strike="noStrike" kern="1200" cap="none" spc="0" normalizeH="0" baseline="0" noProof="0" dirty="0">
                <a:ln>
                  <a:noFill/>
                </a:ln>
                <a:solidFill>
                  <a:srgbClr val="FF0000"/>
                </a:solidFill>
                <a:effectLst/>
                <a:uLnTx/>
                <a:uFillTx/>
                <a:latin typeface="Epilogue Regular"/>
                <a:ea typeface="+mn-ea"/>
                <a:cs typeface="+mn-cs"/>
              </a:rPr>
              <a:t>Configuration drift is the accumulated result of unmanaged lifecycle change</a:t>
            </a:r>
          </a:p>
        </p:txBody>
      </p:sp>
      <p:pic>
        <p:nvPicPr>
          <p:cNvPr id="9" name="Picture 8">
            <a:extLst>
              <a:ext uri="{FF2B5EF4-FFF2-40B4-BE49-F238E27FC236}">
                <a16:creationId xmlns:a16="http://schemas.microsoft.com/office/drawing/2014/main" id="{002953DA-3376-9524-B232-F991E5CCD07A}"/>
              </a:ext>
            </a:extLst>
          </p:cNvPr>
          <p:cNvPicPr>
            <a:picLocks noChangeAspect="1"/>
          </p:cNvPicPr>
          <p:nvPr/>
        </p:nvPicPr>
        <p:blipFill>
          <a:blip r:embed="rId5" cstate="screen">
            <a:alphaModFix amt="70000"/>
            <a:extLst>
              <a:ext uri="{28A0092B-C50C-407E-A947-70E740481C1C}">
                <a14:useLocalDpi xmlns:a14="http://schemas.microsoft.com/office/drawing/2010/main"/>
              </a:ext>
            </a:extLst>
          </a:blip>
          <a:stretch>
            <a:fillRect/>
          </a:stretch>
        </p:blipFill>
        <p:spPr>
          <a:xfrm>
            <a:off x="9201442" y="5976649"/>
            <a:ext cx="1313828" cy="658467"/>
          </a:xfrm>
          <a:prstGeom prst="rect">
            <a:avLst/>
          </a:prstGeom>
        </p:spPr>
      </p:pic>
      <p:sp>
        <p:nvSpPr>
          <p:cNvPr id="3" name="Text Placeholder 2">
            <a:extLst>
              <a:ext uri="{FF2B5EF4-FFF2-40B4-BE49-F238E27FC236}">
                <a16:creationId xmlns:a16="http://schemas.microsoft.com/office/drawing/2014/main" id="{AC04D2D2-15EC-E16D-F18D-A80EBF1D3B4A}"/>
              </a:ext>
            </a:extLst>
          </p:cNvPr>
          <p:cNvSpPr>
            <a:spLocks noGrp="1"/>
          </p:cNvSpPr>
          <p:nvPr>
            <p:ph type="body" sz="quarter" idx="11"/>
          </p:nvPr>
        </p:nvSpPr>
        <p:spPr>
          <a:xfrm>
            <a:off x="614517" y="1571348"/>
            <a:ext cx="6179983" cy="1510775"/>
          </a:xfrm>
        </p:spPr>
        <p:txBody>
          <a:bodyPr>
            <a:normAutofit/>
          </a:bodyPr>
          <a:lstStyle/>
          <a:p>
            <a:pPr marL="0" indent="0">
              <a:spcBef>
                <a:spcPts val="600"/>
              </a:spcBef>
              <a:spcAft>
                <a:spcPts val="600"/>
              </a:spcAft>
              <a:buNone/>
            </a:pPr>
            <a:r>
              <a:rPr lang="en-US" sz="1800" dirty="0">
                <a:solidFill>
                  <a:schemeClr val="tx2"/>
                </a:solidFill>
                <a:latin typeface="Poppins" panose="00000500000000000000" pitchFamily="2" charset="0"/>
                <a:cs typeface="Poppins" panose="00000500000000000000" pitchFamily="2" charset="0"/>
              </a:rPr>
              <a:t>Over time, unmanaged project changes disconnect documentation from the physical facility. </a:t>
            </a:r>
          </a:p>
          <a:p>
            <a:pPr marL="0" indent="0">
              <a:spcBef>
                <a:spcPts val="600"/>
              </a:spcBef>
              <a:spcAft>
                <a:spcPts val="600"/>
              </a:spcAft>
              <a:buNone/>
            </a:pPr>
            <a:r>
              <a:rPr lang="en-US" sz="1800" dirty="0">
                <a:solidFill>
                  <a:schemeClr val="tx2"/>
                </a:solidFill>
                <a:latin typeface="Poppins" panose="00000500000000000000" pitchFamily="2" charset="0"/>
                <a:cs typeface="Poppins" panose="00000500000000000000" pitchFamily="2" charset="0"/>
              </a:rPr>
              <a:t>As-designed, as-built, as-operated, and as-modified states fall out of sync. </a:t>
            </a:r>
          </a:p>
        </p:txBody>
      </p:sp>
    </p:spTree>
    <p:extLst>
      <p:ext uri="{BB962C8B-B14F-4D97-AF65-F5344CB8AC3E}">
        <p14:creationId xmlns:p14="http://schemas.microsoft.com/office/powerpoint/2010/main" val="171664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612D0-032E-FE4C-F5AD-070E402B5D0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7D439B1-297D-8934-DECF-88D8C5A44E4C}"/>
              </a:ext>
            </a:extLst>
          </p:cNvPr>
          <p:cNvSpPr>
            <a:spLocks noGrp="1"/>
          </p:cNvSpPr>
          <p:nvPr>
            <p:ph type="body" sz="quarter" idx="4294967295"/>
          </p:nvPr>
        </p:nvSpPr>
        <p:spPr>
          <a:xfrm>
            <a:off x="614516" y="660309"/>
            <a:ext cx="10953088" cy="708084"/>
          </a:xfrm>
          <a:prstGeom prst="rect">
            <a:avLst/>
          </a:prstGeom>
        </p:spPr>
        <p:txBody>
          <a:bodyPr/>
          <a:lstStyle/>
          <a:p>
            <a:pPr marL="0" indent="0">
              <a:buNone/>
            </a:pPr>
            <a:r>
              <a:rPr lang="en-US" sz="3600" b="1" dirty="0">
                <a:solidFill>
                  <a:srgbClr val="1E63AF"/>
                </a:solidFill>
                <a:latin typeface="Poppins" panose="00000500000000000000" pitchFamily="2" charset="0"/>
                <a:cs typeface="Poppins" panose="00000500000000000000" pitchFamily="2" charset="0"/>
              </a:rPr>
              <a:t>An EDMS Prevents Configuration Drift</a:t>
            </a:r>
          </a:p>
        </p:txBody>
      </p:sp>
      <p:sp>
        <p:nvSpPr>
          <p:cNvPr id="3" name="Text Placeholder 2">
            <a:extLst>
              <a:ext uri="{FF2B5EF4-FFF2-40B4-BE49-F238E27FC236}">
                <a16:creationId xmlns:a16="http://schemas.microsoft.com/office/drawing/2014/main" id="{7BD6C2DB-E261-DD3E-4CEB-60E0C5011C37}"/>
              </a:ext>
            </a:extLst>
          </p:cNvPr>
          <p:cNvSpPr>
            <a:spLocks noGrp="1"/>
          </p:cNvSpPr>
          <p:nvPr>
            <p:ph type="body" sz="quarter" idx="4294967295"/>
          </p:nvPr>
        </p:nvSpPr>
        <p:spPr>
          <a:xfrm>
            <a:off x="614516" y="1571348"/>
            <a:ext cx="6203143" cy="4074850"/>
          </a:xfrm>
          <a:prstGeom prst="rect">
            <a:avLst/>
          </a:prstGeom>
        </p:spPr>
        <p:txBody>
          <a:bodyPr/>
          <a:lstStyle/>
          <a:p>
            <a:pPr marL="0" indent="0">
              <a:lnSpc>
                <a:spcPct val="100000"/>
              </a:lnSpc>
              <a:spcAft>
                <a:spcPts val="600"/>
              </a:spcAft>
              <a:buNone/>
            </a:pPr>
            <a:r>
              <a:rPr lang="en-US" sz="2000" dirty="0">
                <a:solidFill>
                  <a:schemeClr val="tx2"/>
                </a:solidFill>
                <a:latin typeface="Poppins" panose="00000500000000000000" pitchFamily="2" charset="0"/>
                <a:cs typeface="Poppins" panose="00000500000000000000" pitchFamily="2" charset="0"/>
              </a:rPr>
              <a:t>An Engineering Document Management System (EDMS):</a:t>
            </a:r>
          </a:p>
          <a:p>
            <a:pPr marL="228600" lvl="1">
              <a:lnSpc>
                <a:spcPct val="100000"/>
              </a:lnSpc>
              <a:spcBef>
                <a:spcPts val="600"/>
              </a:spcBef>
              <a:spcAft>
                <a:spcPts val="600"/>
              </a:spcAft>
              <a:buFont typeface="Wingdings" panose="05000000000000000000" pitchFamily="2" charset="2"/>
              <a:buChar char="§"/>
            </a:pPr>
            <a:r>
              <a:rPr lang="en-US" sz="1800" dirty="0">
                <a:solidFill>
                  <a:schemeClr val="tx2"/>
                </a:solidFill>
                <a:latin typeface="Poppins" panose="00000500000000000000" pitchFamily="2" charset="0"/>
                <a:cs typeface="Poppins" panose="00000500000000000000" pitchFamily="2" charset="0"/>
              </a:rPr>
              <a:t>Enable asset information to flow continuously across design, build, and operate </a:t>
            </a:r>
          </a:p>
          <a:p>
            <a:pPr marL="228600" lvl="1">
              <a:lnSpc>
                <a:spcPct val="100000"/>
              </a:lnSpc>
              <a:spcBef>
                <a:spcPts val="600"/>
              </a:spcBef>
              <a:spcAft>
                <a:spcPts val="600"/>
              </a:spcAft>
              <a:buFont typeface="Wingdings" panose="05000000000000000000" pitchFamily="2" charset="2"/>
              <a:buChar char="§"/>
            </a:pPr>
            <a:r>
              <a:rPr lang="en-US" sz="1800" dirty="0">
                <a:solidFill>
                  <a:schemeClr val="tx2"/>
                </a:solidFill>
                <a:latin typeface="Poppins" panose="00000500000000000000" pitchFamily="2" charset="0"/>
                <a:cs typeface="Poppins" panose="00000500000000000000" pitchFamily="2" charset="0"/>
              </a:rPr>
              <a:t>Allow a lifecycle phase to build upon the trusted data of previous phases </a:t>
            </a:r>
          </a:p>
          <a:p>
            <a:pPr marL="228600" lvl="1">
              <a:lnSpc>
                <a:spcPct val="100000"/>
              </a:lnSpc>
              <a:spcBef>
                <a:spcPts val="600"/>
              </a:spcBef>
              <a:spcAft>
                <a:spcPts val="600"/>
              </a:spcAft>
              <a:buFont typeface="Wingdings" panose="05000000000000000000" pitchFamily="2" charset="2"/>
              <a:buChar char="§"/>
            </a:pPr>
            <a:r>
              <a:rPr lang="en-US" sz="1800" dirty="0">
                <a:solidFill>
                  <a:schemeClr val="tx2"/>
                </a:solidFill>
                <a:latin typeface="Poppins" panose="00000500000000000000" pitchFamily="2" charset="0"/>
                <a:cs typeface="Poppins" panose="00000500000000000000" pitchFamily="2" charset="0"/>
              </a:rPr>
              <a:t>Provide a digital thread to ensure continuity without loss of control </a:t>
            </a:r>
          </a:p>
          <a:p>
            <a:pPr marL="228600" lvl="1">
              <a:lnSpc>
                <a:spcPct val="100000"/>
              </a:lnSpc>
              <a:spcBef>
                <a:spcPts val="600"/>
              </a:spcBef>
              <a:spcAft>
                <a:spcPts val="600"/>
              </a:spcAft>
              <a:buFont typeface="Wingdings" panose="05000000000000000000" pitchFamily="2" charset="2"/>
              <a:buChar char="§"/>
            </a:pPr>
            <a:r>
              <a:rPr lang="en-US" sz="1800" dirty="0">
                <a:solidFill>
                  <a:schemeClr val="tx2"/>
                </a:solidFill>
                <a:latin typeface="Poppins" panose="00000500000000000000" pitchFamily="2" charset="0"/>
                <a:cs typeface="Poppins" panose="00000500000000000000" pitchFamily="2" charset="0"/>
              </a:rPr>
              <a:t>Keep information aligned with real-world manufacturing conditions </a:t>
            </a:r>
          </a:p>
        </p:txBody>
      </p:sp>
      <p:pic>
        <p:nvPicPr>
          <p:cNvPr id="4" name="Picture 3">
            <a:extLst>
              <a:ext uri="{FF2B5EF4-FFF2-40B4-BE49-F238E27FC236}">
                <a16:creationId xmlns:a16="http://schemas.microsoft.com/office/drawing/2014/main" id="{614A38D5-13A4-BEF8-BFB2-BEA29D3019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74108" y="1127311"/>
            <a:ext cx="4663440" cy="4663440"/>
          </a:xfrm>
          <a:prstGeom prst="rect">
            <a:avLst/>
          </a:prstGeom>
        </p:spPr>
      </p:pic>
    </p:spTree>
    <p:extLst>
      <p:ext uri="{BB962C8B-B14F-4D97-AF65-F5344CB8AC3E}">
        <p14:creationId xmlns:p14="http://schemas.microsoft.com/office/powerpoint/2010/main" val="344473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A413A-77F8-0F03-BB42-BB1B614199A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690227-0111-DFA4-7BEE-4EC53C6A2E32}"/>
              </a:ext>
            </a:extLst>
          </p:cNvPr>
          <p:cNvSpPr>
            <a:spLocks noGrp="1"/>
          </p:cNvSpPr>
          <p:nvPr>
            <p:ph type="body" sz="quarter" idx="10"/>
          </p:nvPr>
        </p:nvSpPr>
        <p:spPr/>
        <p:txBody>
          <a:bodyPr>
            <a:normAutofit fontScale="85000" lnSpcReduction="10000"/>
          </a:bodyPr>
          <a:lstStyle/>
          <a:p>
            <a:r>
              <a:rPr lang="en-US" dirty="0">
                <a:latin typeface="Poppins" panose="00000500000000000000" pitchFamily="2" charset="0"/>
                <a:cs typeface="Poppins" panose="00000500000000000000" pitchFamily="2" charset="0"/>
              </a:rPr>
              <a:t>An EDMS Supports Present &amp; Future Digital Operation</a:t>
            </a:r>
          </a:p>
        </p:txBody>
      </p:sp>
      <p:sp>
        <p:nvSpPr>
          <p:cNvPr id="3" name="Text Placeholder 2">
            <a:extLst>
              <a:ext uri="{FF2B5EF4-FFF2-40B4-BE49-F238E27FC236}">
                <a16:creationId xmlns:a16="http://schemas.microsoft.com/office/drawing/2014/main" id="{25F0D94F-985F-0567-513E-0A27B36E9D1A}"/>
              </a:ext>
            </a:extLst>
          </p:cNvPr>
          <p:cNvSpPr>
            <a:spLocks noGrp="1"/>
          </p:cNvSpPr>
          <p:nvPr>
            <p:ph type="body" sz="quarter" idx="11"/>
          </p:nvPr>
        </p:nvSpPr>
        <p:spPr>
          <a:xfrm>
            <a:off x="614516" y="1571348"/>
            <a:ext cx="4791202" cy="2968902"/>
          </a:xfrm>
        </p:spPr>
        <p:txBody>
          <a:bodyPr>
            <a:normAutofit/>
          </a:bodyPr>
          <a:lstStyle/>
          <a:p>
            <a:pPr marL="228600" lvl="1">
              <a:spcBef>
                <a:spcPts val="600"/>
              </a:spcBef>
              <a:spcAft>
                <a:spcPts val="600"/>
              </a:spcAft>
              <a:buFont typeface="Wingdings" panose="05000000000000000000" pitchFamily="2" charset="2"/>
              <a:buChar char="§"/>
            </a:pPr>
            <a:r>
              <a:rPr lang="en-CA" sz="1800" dirty="0">
                <a:solidFill>
                  <a:schemeClr val="tx2"/>
                </a:solidFill>
              </a:rPr>
              <a:t>Digital twins, analytics, predictive maintenance, reliability programs, and AI all depend on accurate engineering information. </a:t>
            </a:r>
          </a:p>
          <a:p>
            <a:pPr marL="228600" lvl="1">
              <a:spcBef>
                <a:spcPts val="600"/>
              </a:spcBef>
              <a:spcAft>
                <a:spcPts val="600"/>
              </a:spcAft>
              <a:buFont typeface="Wingdings" panose="05000000000000000000" pitchFamily="2" charset="2"/>
              <a:buChar char="§"/>
            </a:pPr>
            <a:r>
              <a:rPr lang="en-CA" sz="1800" dirty="0">
                <a:solidFill>
                  <a:schemeClr val="tx2"/>
                </a:solidFill>
              </a:rPr>
              <a:t>Poor information quality undermines digital transformation initiatives </a:t>
            </a:r>
          </a:p>
          <a:p>
            <a:pPr marL="228600" lvl="1">
              <a:spcBef>
                <a:spcPts val="600"/>
              </a:spcBef>
              <a:spcAft>
                <a:spcPts val="600"/>
              </a:spcAft>
              <a:buFont typeface="Wingdings" panose="05000000000000000000" pitchFamily="2" charset="2"/>
              <a:buChar char="§"/>
            </a:pPr>
            <a:r>
              <a:rPr lang="en-CA" sz="1800" dirty="0">
                <a:solidFill>
                  <a:schemeClr val="tx2"/>
                </a:solidFill>
              </a:rPr>
              <a:t>Trusted data connects physical assets to digital intelligence </a:t>
            </a:r>
          </a:p>
        </p:txBody>
      </p:sp>
      <p:pic>
        <p:nvPicPr>
          <p:cNvPr id="4" name="Picture 3">
            <a:extLst>
              <a:ext uri="{FF2B5EF4-FFF2-40B4-BE49-F238E27FC236}">
                <a16:creationId xmlns:a16="http://schemas.microsoft.com/office/drawing/2014/main" id="{AD72C79D-1CFD-AA1B-FDDA-08385926DF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6297" y="2091564"/>
            <a:ext cx="2849378" cy="3657600"/>
          </a:xfrm>
          <a:prstGeom prst="rect">
            <a:avLst/>
          </a:prstGeom>
        </p:spPr>
      </p:pic>
      <p:sp>
        <p:nvSpPr>
          <p:cNvPr id="5" name="TextBox 4">
            <a:extLst>
              <a:ext uri="{FF2B5EF4-FFF2-40B4-BE49-F238E27FC236}">
                <a16:creationId xmlns:a16="http://schemas.microsoft.com/office/drawing/2014/main" id="{B550F76E-2E0C-49A8-1A51-896FA4D07F11}"/>
              </a:ext>
            </a:extLst>
          </p:cNvPr>
          <p:cNvSpPr txBox="1"/>
          <p:nvPr/>
        </p:nvSpPr>
        <p:spPr>
          <a:xfrm>
            <a:off x="10346762" y="3563468"/>
            <a:ext cx="1554480" cy="685800"/>
          </a:xfrm>
          <a:prstGeom prst="rect">
            <a:avLst/>
          </a:prstGeom>
          <a:solidFill>
            <a:srgbClr val="002C6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en-US" sz="1600" kern="1200" dirty="0">
                <a:solidFill>
                  <a:srgbClr val="FFFFFF"/>
                </a:solidFill>
                <a:latin typeface="Epilogue SemiBold"/>
                <a:ea typeface="+mn-ea"/>
                <a:cs typeface="+mn-cs"/>
              </a:rPr>
              <a:t>Physical </a:t>
            </a:r>
            <a:br>
              <a:rPr lang="en-US" sz="1600" kern="1200" dirty="0">
                <a:solidFill>
                  <a:srgbClr val="FFFFFF"/>
                </a:solidFill>
                <a:latin typeface="Epilogue SemiBold"/>
                <a:ea typeface="+mn-ea"/>
                <a:cs typeface="+mn-cs"/>
              </a:rPr>
            </a:br>
            <a:r>
              <a:rPr lang="en-US" sz="1600" kern="1200" dirty="0">
                <a:solidFill>
                  <a:srgbClr val="FFFFFF"/>
                </a:solidFill>
                <a:latin typeface="Epilogue SemiBold"/>
                <a:ea typeface="+mn-ea"/>
                <a:cs typeface="+mn-cs"/>
              </a:rPr>
              <a:t>Asset</a:t>
            </a:r>
            <a:endParaRPr kumimoji="0" lang="en-US" sz="1600" b="0" i="0" u="none" strike="noStrike" kern="1200" cap="none" spc="0" normalizeH="0" baseline="0" noProof="0" dirty="0">
              <a:ln>
                <a:noFill/>
              </a:ln>
              <a:solidFill>
                <a:srgbClr val="FFFFFF"/>
              </a:solidFill>
              <a:effectLst/>
              <a:uLnTx/>
              <a:uFillTx/>
              <a:latin typeface="Epilogue SemiBold"/>
              <a:ea typeface="+mn-ea"/>
              <a:cs typeface="+mn-cs"/>
              <a:sym typeface="Open Sans Regular"/>
            </a:endParaRPr>
          </a:p>
        </p:txBody>
      </p:sp>
      <p:sp>
        <p:nvSpPr>
          <p:cNvPr id="6" name="TextBox 5">
            <a:extLst>
              <a:ext uri="{FF2B5EF4-FFF2-40B4-BE49-F238E27FC236}">
                <a16:creationId xmlns:a16="http://schemas.microsoft.com/office/drawing/2014/main" id="{5726F721-C607-D506-5268-0562AC13C661}"/>
              </a:ext>
            </a:extLst>
          </p:cNvPr>
          <p:cNvSpPr txBox="1"/>
          <p:nvPr/>
        </p:nvSpPr>
        <p:spPr>
          <a:xfrm>
            <a:off x="7991856" y="1317034"/>
            <a:ext cx="1554480" cy="685800"/>
          </a:xfrm>
          <a:prstGeom prst="rect">
            <a:avLst/>
          </a:prstGeom>
          <a:solidFill>
            <a:srgbClr val="002C6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Epilogue SemiBold"/>
                <a:ea typeface="+mn-ea"/>
                <a:cs typeface="+mn-cs"/>
                <a:sym typeface="Open Sans Regular"/>
              </a:rPr>
              <a:t>Engineering Information</a:t>
            </a:r>
          </a:p>
        </p:txBody>
      </p:sp>
      <p:sp>
        <p:nvSpPr>
          <p:cNvPr id="7" name="TextBox 6">
            <a:extLst>
              <a:ext uri="{FF2B5EF4-FFF2-40B4-BE49-F238E27FC236}">
                <a16:creationId xmlns:a16="http://schemas.microsoft.com/office/drawing/2014/main" id="{51C3C910-4346-25AC-8F84-7A0E4A39D234}"/>
              </a:ext>
            </a:extLst>
          </p:cNvPr>
          <p:cNvSpPr txBox="1"/>
          <p:nvPr/>
        </p:nvSpPr>
        <p:spPr>
          <a:xfrm>
            <a:off x="7993541" y="5822757"/>
            <a:ext cx="1554480" cy="685800"/>
          </a:xfrm>
          <a:prstGeom prst="rect">
            <a:avLst/>
          </a:prstGeom>
          <a:solidFill>
            <a:srgbClr val="002C6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Epilogue SemiBold"/>
                <a:ea typeface="+mn-ea"/>
                <a:cs typeface="+mn-cs"/>
                <a:sym typeface="Open Sans Regular"/>
              </a:rPr>
              <a:t>Digital </a:t>
            </a:r>
            <a:br>
              <a:rPr kumimoji="0" lang="en-US" sz="1600" b="0" i="0" u="none" strike="noStrike" kern="1200" cap="none" spc="0" normalizeH="0" baseline="0" noProof="0" dirty="0">
                <a:ln>
                  <a:noFill/>
                </a:ln>
                <a:solidFill>
                  <a:srgbClr val="FFFFFF"/>
                </a:solidFill>
                <a:effectLst/>
                <a:uLnTx/>
                <a:uFillTx/>
                <a:latin typeface="Epilogue SemiBold"/>
                <a:ea typeface="+mn-ea"/>
                <a:cs typeface="+mn-cs"/>
                <a:sym typeface="Open Sans Regular"/>
              </a:rPr>
            </a:br>
            <a:r>
              <a:rPr kumimoji="0" lang="en-US" sz="1600" b="0" i="0" u="none" strike="noStrike" kern="1200" cap="none" spc="0" normalizeH="0" baseline="0" noProof="0" dirty="0">
                <a:ln>
                  <a:noFill/>
                </a:ln>
                <a:solidFill>
                  <a:srgbClr val="FFFFFF"/>
                </a:solidFill>
                <a:effectLst/>
                <a:uLnTx/>
                <a:uFillTx/>
                <a:latin typeface="Epilogue SemiBold"/>
                <a:ea typeface="+mn-ea"/>
                <a:cs typeface="+mn-cs"/>
                <a:sym typeface="Open Sans Regular"/>
              </a:rPr>
              <a:t>Intelligence</a:t>
            </a:r>
          </a:p>
        </p:txBody>
      </p:sp>
      <p:sp>
        <p:nvSpPr>
          <p:cNvPr id="8" name="TextBox 7">
            <a:extLst>
              <a:ext uri="{FF2B5EF4-FFF2-40B4-BE49-F238E27FC236}">
                <a16:creationId xmlns:a16="http://schemas.microsoft.com/office/drawing/2014/main" id="{3CE95A21-BEB5-DB47-E837-3465024E365C}"/>
              </a:ext>
            </a:extLst>
          </p:cNvPr>
          <p:cNvSpPr txBox="1"/>
          <p:nvPr/>
        </p:nvSpPr>
        <p:spPr>
          <a:xfrm>
            <a:off x="5680201" y="3563468"/>
            <a:ext cx="1554480" cy="685800"/>
          </a:xfrm>
          <a:prstGeom prst="rect">
            <a:avLst/>
          </a:prstGeom>
          <a:solidFill>
            <a:srgbClr val="002C6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Epilogue SemiBold"/>
                <a:ea typeface="+mn-ea"/>
                <a:cs typeface="+mn-cs"/>
                <a:sym typeface="Open Sans Regular"/>
              </a:rPr>
              <a:t>Trusted </a:t>
            </a:r>
            <a:br>
              <a:rPr kumimoji="0" lang="en-US" sz="1600" b="0" i="0" u="none" strike="noStrike" kern="1200" cap="none" spc="0" normalizeH="0" baseline="0" noProof="0" dirty="0">
                <a:ln>
                  <a:noFill/>
                </a:ln>
                <a:solidFill>
                  <a:srgbClr val="FFFFFF"/>
                </a:solidFill>
                <a:effectLst/>
                <a:uLnTx/>
                <a:uFillTx/>
                <a:latin typeface="Epilogue SemiBold"/>
                <a:ea typeface="+mn-ea"/>
                <a:cs typeface="+mn-cs"/>
                <a:sym typeface="Open Sans Regular"/>
              </a:rPr>
            </a:br>
            <a:r>
              <a:rPr kumimoji="0" lang="en-US" sz="1600" b="0" i="0" u="none" strike="noStrike" kern="1200" cap="none" spc="0" normalizeH="0" baseline="0" noProof="0" dirty="0">
                <a:ln>
                  <a:noFill/>
                </a:ln>
                <a:solidFill>
                  <a:srgbClr val="FFFFFF"/>
                </a:solidFill>
                <a:effectLst/>
                <a:uLnTx/>
                <a:uFillTx/>
                <a:latin typeface="Epilogue SemiBold"/>
                <a:ea typeface="+mn-ea"/>
                <a:cs typeface="+mn-cs"/>
                <a:sym typeface="Open Sans Regular"/>
              </a:rPr>
              <a:t>Data</a:t>
            </a:r>
          </a:p>
        </p:txBody>
      </p:sp>
      <p:sp>
        <p:nvSpPr>
          <p:cNvPr id="9" name="Arc 8">
            <a:extLst>
              <a:ext uri="{FF2B5EF4-FFF2-40B4-BE49-F238E27FC236}">
                <a16:creationId xmlns:a16="http://schemas.microsoft.com/office/drawing/2014/main" id="{E0975524-FC2B-7B74-080C-6C444E94FF74}"/>
              </a:ext>
            </a:extLst>
          </p:cNvPr>
          <p:cNvSpPr>
            <a:spLocks/>
          </p:cNvSpPr>
          <p:nvPr/>
        </p:nvSpPr>
        <p:spPr>
          <a:xfrm flipH="1">
            <a:off x="6459898" y="1659934"/>
            <a:ext cx="2926080" cy="3657600"/>
          </a:xfrm>
          <a:prstGeom prst="arc">
            <a:avLst/>
          </a:prstGeom>
          <a:noFill/>
          <a:ln w="57150" cap="flat">
            <a:solidFill>
              <a:schemeClr val="accent1"/>
            </a:solidFill>
            <a:prstDash val="solid"/>
            <a:round/>
            <a:headEnd type="none" w="med" len="med"/>
            <a:tailEnd type="arrow"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0" name="Arc 9">
            <a:extLst>
              <a:ext uri="{FF2B5EF4-FFF2-40B4-BE49-F238E27FC236}">
                <a16:creationId xmlns:a16="http://schemas.microsoft.com/office/drawing/2014/main" id="{9887868D-E03A-E487-4414-8114C52DFBA2}"/>
              </a:ext>
            </a:extLst>
          </p:cNvPr>
          <p:cNvSpPr>
            <a:spLocks/>
          </p:cNvSpPr>
          <p:nvPr/>
        </p:nvSpPr>
        <p:spPr>
          <a:xfrm rot="16200000" flipH="1">
            <a:off x="6094768" y="2842568"/>
            <a:ext cx="3657600" cy="2926080"/>
          </a:xfrm>
          <a:prstGeom prst="arc">
            <a:avLst/>
          </a:prstGeom>
          <a:noFill/>
          <a:ln w="57150" cap="flat">
            <a:solidFill>
              <a:schemeClr val="accent1"/>
            </a:solidFill>
            <a:prstDash val="solid"/>
            <a:round/>
            <a:headEnd type="none" w="med" len="med"/>
            <a:tailEnd type="arrow"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1" name="Arc 10">
            <a:extLst>
              <a:ext uri="{FF2B5EF4-FFF2-40B4-BE49-F238E27FC236}">
                <a16:creationId xmlns:a16="http://schemas.microsoft.com/office/drawing/2014/main" id="{9B3E48EA-C263-5BC7-DA17-9500C32ECB41}"/>
              </a:ext>
            </a:extLst>
          </p:cNvPr>
          <p:cNvSpPr>
            <a:spLocks/>
          </p:cNvSpPr>
          <p:nvPr/>
        </p:nvSpPr>
        <p:spPr>
          <a:xfrm>
            <a:off x="8006920" y="1659934"/>
            <a:ext cx="3139129" cy="3657600"/>
          </a:xfrm>
          <a:prstGeom prst="arc">
            <a:avLst/>
          </a:prstGeom>
          <a:noFill/>
          <a:ln w="57150" cap="flat">
            <a:solidFill>
              <a:schemeClr val="accent1"/>
            </a:solidFill>
            <a:prstDash val="solid"/>
            <a:round/>
            <a:headEnd type="arrow" w="med" len="med"/>
            <a:tailEnd type="none" w="med" len="me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3" name="Content Placeholder 7">
            <a:extLst>
              <a:ext uri="{FF2B5EF4-FFF2-40B4-BE49-F238E27FC236}">
                <a16:creationId xmlns:a16="http://schemas.microsoft.com/office/drawing/2014/main" id="{4296BF16-FF74-1BBD-7111-B755B57BA156}"/>
              </a:ext>
            </a:extLst>
          </p:cNvPr>
          <p:cNvSpPr txBox="1">
            <a:spLocks/>
          </p:cNvSpPr>
          <p:nvPr/>
        </p:nvSpPr>
        <p:spPr>
          <a:xfrm>
            <a:off x="614516" y="4851506"/>
            <a:ext cx="4527365" cy="1292662"/>
          </a:xfrm>
          <a:prstGeom prst="rect">
            <a:avLst/>
          </a:prstGeom>
          <a:noFill/>
          <a:ln w="12700">
            <a:miter lim="400000"/>
          </a:ln>
          <a:extLst>
            <a:ext uri="{C572A759-6A51-4108-AA02-DFA0A04FC94B}">
              <ma14:wrappingTextBoxFlag xmlns="" xmlns:ma14="http://schemas.microsoft.com/office/mac/drawingml/2011/main" val="1"/>
            </a:ext>
          </a:extLst>
        </p:spPr>
        <p:txBody>
          <a:bodyPr wrap="square" lIns="182880" tIns="182880" rIns="182880" bIns="182880">
            <a:spAutoFit/>
          </a:bodyPr>
          <a:lstStyle>
            <a:defPPr>
              <a:defRPr lang="en-US"/>
            </a:defPPr>
            <a:lvl1pPr marR="0" indent="0" algn="ctr" defTabSz="1219140">
              <a:lnSpc>
                <a:spcPct val="100000"/>
              </a:lnSpc>
              <a:spcBef>
                <a:spcPts val="1200"/>
              </a:spcBef>
              <a:spcAft>
                <a:spcPts val="600"/>
              </a:spcAft>
              <a:buClr>
                <a:srgbClr val="000000"/>
              </a:buClr>
              <a:buSzPct val="100000"/>
              <a:buFont typeface="Wingdings" panose="05000000000000000000" pitchFamily="2" charset="2"/>
              <a:buNone/>
              <a:tabLst/>
              <a:defRPr sz="2000" b="0" i="0" u="none" strike="noStrike" cap="none" spc="0" baseline="0">
                <a:ln>
                  <a:noFill/>
                </a:ln>
                <a:solidFill>
                  <a:schemeClr val="bg2">
                    <a:lumMod val="50000"/>
                  </a:schemeClr>
                </a:solidFill>
                <a:uFillTx/>
                <a:latin typeface="+mj-lt"/>
                <a:ea typeface="+mj-ea"/>
                <a:cs typeface="Objektiv Mk1 Medium" panose="020B0602020204020203" pitchFamily="34" charset="0"/>
              </a:defRPr>
            </a:lvl1pPr>
            <a:lvl2pPr marL="685800" marR="0" indent="-246063" defTabSz="1219140">
              <a:lnSpc>
                <a:spcPct val="100000"/>
              </a:lnSpc>
              <a:spcBef>
                <a:spcPts val="600"/>
              </a:spcBef>
              <a:spcAft>
                <a:spcPts val="600"/>
              </a:spcAft>
              <a:buClr>
                <a:srgbClr val="000000"/>
              </a:buClr>
              <a:buSzPct val="80000"/>
              <a:buFontTx/>
              <a:buChar char="−"/>
              <a:tabLst/>
              <a:defRPr sz="2200" b="0" i="0" u="none" strike="noStrike" cap="none" spc="0" baseline="0">
                <a:ln>
                  <a:noFill/>
                </a:ln>
                <a:solidFill>
                  <a:schemeClr val="tx2"/>
                </a:solidFill>
                <a:uFillTx/>
                <a:ea typeface="+mj-ea"/>
                <a:cs typeface="Objektiv Mk1 Medium" panose="020B0602020204020203" pitchFamily="34" charset="0"/>
              </a:defRPr>
            </a:lvl2pPr>
            <a:lvl3pPr marL="971550" marR="0" indent="-228600" defTabSz="1219140">
              <a:lnSpc>
                <a:spcPct val="100000"/>
              </a:lnSpc>
              <a:spcBef>
                <a:spcPts val="600"/>
              </a:spcBef>
              <a:spcAft>
                <a:spcPts val="600"/>
              </a:spcAft>
              <a:buClr>
                <a:srgbClr val="000000"/>
              </a:buClr>
              <a:buSzPct val="100000"/>
              <a:buFont typeface="Montserrat Regular"/>
              <a:buChar char="•"/>
              <a:tabLst/>
              <a:defRPr sz="2000" b="0" i="0" u="none" strike="noStrike" cap="none" spc="0" baseline="0">
                <a:ln>
                  <a:noFill/>
                </a:ln>
                <a:solidFill>
                  <a:schemeClr val="tx2"/>
                </a:solidFill>
                <a:uFillTx/>
                <a:ea typeface="+mj-ea"/>
                <a:cs typeface="Objektiv Mk1 Medium" panose="020B0602020204020203" pitchFamily="34" charset="0"/>
              </a:defRPr>
            </a:lvl3pPr>
            <a:lvl4pPr marL="2503185" marR="0" indent="-454355" defTabSz="1219140">
              <a:lnSpc>
                <a:spcPct val="100000"/>
              </a:lnSpc>
              <a:spcBef>
                <a:spcPts val="800"/>
              </a:spcBef>
              <a:spcAft>
                <a:spcPts val="0"/>
              </a:spcAft>
              <a:buClr>
                <a:srgbClr val="000000"/>
              </a:buClr>
              <a:buSzPct val="80000"/>
              <a:buFont typeface="Montserrat Regular"/>
              <a:buChar char="o"/>
              <a:tabLst/>
              <a:defRPr sz="1867" b="0" i="0" u="none" strike="noStrike" cap="none" spc="0" baseline="0">
                <a:ln>
                  <a:noFill/>
                </a:ln>
                <a:solidFill>
                  <a:schemeClr val="tx2"/>
                </a:solidFill>
                <a:uFillTx/>
                <a:ea typeface="+mj-ea"/>
                <a:cs typeface="Objektiv Mk1 Medium" panose="020B0602020204020203" pitchFamily="34" charset="0"/>
              </a:defRPr>
            </a:lvl4pPr>
            <a:lvl5pPr marL="3109933" marR="0" indent="-434600" defTabSz="1219140">
              <a:lnSpc>
                <a:spcPct val="100000"/>
              </a:lnSpc>
              <a:spcBef>
                <a:spcPts val="800"/>
              </a:spcBef>
              <a:spcAft>
                <a:spcPts val="0"/>
              </a:spcAft>
              <a:buClr>
                <a:srgbClr val="000000"/>
              </a:buClr>
              <a:buSzPct val="100000"/>
              <a:buFont typeface="Montserrat Regular"/>
              <a:buChar char="•"/>
              <a:tabLst/>
              <a:defRPr sz="1867" b="0" i="0" u="none" strike="noStrike" cap="none" spc="0" baseline="0">
                <a:ln>
                  <a:noFill/>
                </a:ln>
                <a:solidFill>
                  <a:schemeClr val="tx2"/>
                </a:solidFill>
                <a:uFillTx/>
                <a:ea typeface="+mj-ea"/>
                <a:cs typeface="Objektiv Mk1 Medium" panose="020B0602020204020203" pitchFamily="34" charset="0"/>
              </a:defRPr>
            </a:lvl5pPr>
            <a:lvl6pPr marL="0" marR="0" indent="0" defTabSz="1219140">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defRPr>
            </a:lvl6pPr>
            <a:lvl7pPr marL="0" marR="0" indent="0" defTabSz="1219140">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defRPr>
            </a:lvl7pPr>
            <a:lvl8pPr marL="0" marR="0" indent="0" defTabSz="1219140">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defRPr>
            </a:lvl8pPr>
            <a:lvl9pPr marL="0" marR="0" indent="0" defTabSz="1219140">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defRPr>
            </a:lvl9pPr>
          </a:lstStyle>
          <a:p>
            <a:pPr marL="0" marR="0" lvl="0" indent="0" algn="ctr" defTabSz="1219140" rtl="0" eaLnBrk="1" fontAlgn="auto" latinLnBrk="0" hangingPunct="1">
              <a:lnSpc>
                <a:spcPct val="100000"/>
              </a:lnSpc>
              <a:spcBef>
                <a:spcPts val="1200"/>
              </a:spcBef>
              <a:spcAft>
                <a:spcPts val="600"/>
              </a:spcAft>
              <a:buClr>
                <a:srgbClr val="000000"/>
              </a:buClr>
              <a:buSzPct val="100000"/>
              <a:buFont typeface="Wingdings" panose="05000000000000000000" pitchFamily="2" charset="2"/>
              <a:buNone/>
              <a:tabLst/>
              <a:defRPr/>
            </a:pPr>
            <a:r>
              <a:rPr kumimoji="0" lang="en-US" sz="2000" b="0" i="0" u="none" strike="noStrike" kern="1200" cap="none" spc="0" normalizeH="0" baseline="0" noProof="0" dirty="0">
                <a:ln>
                  <a:noFill/>
                </a:ln>
                <a:solidFill>
                  <a:srgbClr val="E5F2FF">
                    <a:lumMod val="50000"/>
                  </a:srgbClr>
                </a:solidFill>
                <a:effectLst/>
                <a:uLnTx/>
                <a:uFillTx/>
                <a:latin typeface="Poppins" panose="00000500000000000000" pitchFamily="2" charset="0"/>
                <a:cs typeface="Poppins" panose="00000500000000000000" pitchFamily="2" charset="0"/>
              </a:rPr>
              <a:t>Without trusted information, </a:t>
            </a:r>
            <a:br>
              <a:rPr kumimoji="0" lang="en-US" sz="2000" b="0" i="0" u="none" strike="noStrike" kern="1200" cap="none" spc="0" normalizeH="0" baseline="0" noProof="0" dirty="0">
                <a:ln>
                  <a:noFill/>
                </a:ln>
                <a:solidFill>
                  <a:srgbClr val="E5F2FF">
                    <a:lumMod val="50000"/>
                  </a:srgbClr>
                </a:solidFill>
                <a:effectLst/>
                <a:uLnTx/>
                <a:uFillTx/>
                <a:latin typeface="Poppins" panose="00000500000000000000" pitchFamily="2" charset="0"/>
                <a:cs typeface="Poppins" panose="00000500000000000000" pitchFamily="2" charset="0"/>
              </a:rPr>
            </a:br>
            <a:r>
              <a:rPr kumimoji="0" lang="en-US" sz="2000" b="0" i="0" u="none" strike="noStrike" kern="1200" cap="none" spc="0" normalizeH="0" baseline="0" noProof="0" dirty="0">
                <a:ln>
                  <a:noFill/>
                </a:ln>
                <a:solidFill>
                  <a:srgbClr val="E5F2FF">
                    <a:lumMod val="50000"/>
                  </a:srgbClr>
                </a:solidFill>
                <a:effectLst/>
                <a:uLnTx/>
                <a:uFillTx/>
                <a:latin typeface="Poppins" panose="00000500000000000000" pitchFamily="2" charset="0"/>
                <a:cs typeface="Poppins" panose="00000500000000000000" pitchFamily="2" charset="0"/>
              </a:rPr>
              <a:t>digital initiatives cannot deliver their full value.</a:t>
            </a:r>
          </a:p>
        </p:txBody>
      </p:sp>
    </p:spTree>
    <p:extLst>
      <p:ext uri="{BB962C8B-B14F-4D97-AF65-F5344CB8AC3E}">
        <p14:creationId xmlns:p14="http://schemas.microsoft.com/office/powerpoint/2010/main" val="220062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2BCD34-1A11-EF30-1128-36C06225032F}"/>
              </a:ext>
            </a:extLst>
          </p:cNvPr>
          <p:cNvSpPr>
            <a:spLocks noGrp="1"/>
          </p:cNvSpPr>
          <p:nvPr>
            <p:ph type="body" sz="quarter" idx="10"/>
          </p:nvPr>
        </p:nvSpPr>
        <p:spPr>
          <a:xfrm>
            <a:off x="1352550" y="2159790"/>
            <a:ext cx="9892392" cy="1095038"/>
          </a:xfrm>
        </p:spPr>
        <p:txBody>
          <a:bodyPr>
            <a:noAutofit/>
          </a:bodyPr>
          <a:lstStyle/>
          <a:p>
            <a:r>
              <a:rPr lang="en-US" dirty="0"/>
              <a:t>What “Good” Engineering Document Management Looks Like</a:t>
            </a:r>
          </a:p>
        </p:txBody>
      </p:sp>
    </p:spTree>
    <p:extLst>
      <p:ext uri="{BB962C8B-B14F-4D97-AF65-F5344CB8AC3E}">
        <p14:creationId xmlns:p14="http://schemas.microsoft.com/office/powerpoint/2010/main" val="1453907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0180A-3033-2DE5-81C3-C392661A8E94}"/>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624AF79-DE05-243C-A07F-DB23A5198C90}"/>
              </a:ext>
            </a:extLst>
          </p:cNvPr>
          <p:cNvPicPr>
            <a:picLocks noChangeAspect="1"/>
          </p:cNvPicPr>
          <p:nvPr/>
        </p:nvPicPr>
        <p:blipFill>
          <a:blip r:embed="rId3" cstate="screen">
            <a:alphaModFix amt="70000"/>
            <a:extLst>
              <a:ext uri="{28A0092B-C50C-407E-A947-70E740481C1C}">
                <a14:useLocalDpi xmlns:a14="http://schemas.microsoft.com/office/drawing/2010/main"/>
              </a:ext>
            </a:extLst>
          </a:blip>
          <a:stretch>
            <a:fillRect/>
          </a:stretch>
        </p:blipFill>
        <p:spPr>
          <a:xfrm>
            <a:off x="9201442" y="5976649"/>
            <a:ext cx="1313828" cy="658467"/>
          </a:xfrm>
          <a:prstGeom prst="rect">
            <a:avLst/>
          </a:prstGeom>
        </p:spPr>
      </p:pic>
      <p:sp>
        <p:nvSpPr>
          <p:cNvPr id="2" name="Text Placeholder 1">
            <a:extLst>
              <a:ext uri="{FF2B5EF4-FFF2-40B4-BE49-F238E27FC236}">
                <a16:creationId xmlns:a16="http://schemas.microsoft.com/office/drawing/2014/main" id="{398F1848-F967-B96A-C27E-85B366DC9771}"/>
              </a:ext>
            </a:extLst>
          </p:cNvPr>
          <p:cNvSpPr>
            <a:spLocks noGrp="1"/>
          </p:cNvSpPr>
          <p:nvPr>
            <p:ph type="body" sz="quarter" idx="10"/>
          </p:nvPr>
        </p:nvSpPr>
        <p:spPr/>
        <p:txBody>
          <a:bodyPr>
            <a:normAutofit/>
          </a:bodyPr>
          <a:lstStyle/>
          <a:p>
            <a:r>
              <a:rPr lang="en-US" dirty="0">
                <a:latin typeface="Poppins" panose="00000500000000000000" pitchFamily="2" charset="0"/>
                <a:cs typeface="Poppins" panose="00000500000000000000" pitchFamily="2" charset="0"/>
              </a:rPr>
              <a:t>A “Good” EDMS Addresses Everyday Risks</a:t>
            </a:r>
            <a:endParaRPr lang="en-US" dirty="0"/>
          </a:p>
        </p:txBody>
      </p:sp>
      <p:pic>
        <p:nvPicPr>
          <p:cNvPr id="6" name="Picture 5">
            <a:extLst>
              <a:ext uri="{FF2B5EF4-FFF2-40B4-BE49-F238E27FC236}">
                <a16:creationId xmlns:a16="http://schemas.microsoft.com/office/drawing/2014/main" id="{99DF7935-2A29-1869-8D3A-794FE070D6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3201" y="1430523"/>
            <a:ext cx="10509069" cy="4247392"/>
          </a:xfrm>
          <a:prstGeom prst="rect">
            <a:avLst/>
          </a:prstGeom>
        </p:spPr>
      </p:pic>
      <p:grpSp>
        <p:nvGrpSpPr>
          <p:cNvPr id="7" name="Group 6">
            <a:extLst>
              <a:ext uri="{FF2B5EF4-FFF2-40B4-BE49-F238E27FC236}">
                <a16:creationId xmlns:a16="http://schemas.microsoft.com/office/drawing/2014/main" id="{89463FCF-FBEB-DDC3-C73A-C0745993B3F5}"/>
              </a:ext>
            </a:extLst>
          </p:cNvPr>
          <p:cNvGrpSpPr/>
          <p:nvPr/>
        </p:nvGrpSpPr>
        <p:grpSpPr>
          <a:xfrm>
            <a:off x="2092763" y="5758935"/>
            <a:ext cx="7825740" cy="749141"/>
            <a:chOff x="861060" y="5462617"/>
            <a:chExt cx="7825740" cy="749141"/>
          </a:xfrm>
        </p:grpSpPr>
        <p:sp>
          <p:nvSpPr>
            <p:cNvPr id="8" name="Rectangle: Rounded Corners 7">
              <a:extLst>
                <a:ext uri="{FF2B5EF4-FFF2-40B4-BE49-F238E27FC236}">
                  <a16:creationId xmlns:a16="http://schemas.microsoft.com/office/drawing/2014/main" id="{11853F29-8DFA-EBF2-ED95-B6F26CFC9F61}"/>
                </a:ext>
              </a:extLst>
            </p:cNvPr>
            <p:cNvSpPr/>
            <p:nvPr/>
          </p:nvSpPr>
          <p:spPr>
            <a:xfrm>
              <a:off x="861060" y="5462617"/>
              <a:ext cx="7825740" cy="749141"/>
            </a:xfrm>
            <a:prstGeom prst="roundRect">
              <a:avLst/>
            </a:prstGeom>
            <a:solidFill>
              <a:srgbClr val="012A6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spAutoFit/>
            </a:bodyPr>
            <a:lstStyle/>
            <a:p>
              <a:pPr marL="571500" marR="0" algn="l" defTabSz="9144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chemeClr val="bg1"/>
                  </a:solidFill>
                  <a:effectLst/>
                  <a:uFillTx/>
                  <a:latin typeface="Poppins" panose="00000500000000000000" pitchFamily="2" charset="0"/>
                  <a:ea typeface="+mj-ea"/>
                  <a:cs typeface="Poppins" panose="00000500000000000000" pitchFamily="2" charset="0"/>
                  <a:sym typeface="Open Sans Regular"/>
                </a:rPr>
                <a:t>In </a:t>
              </a:r>
              <a:r>
                <a:rPr kumimoji="0" lang="en-US" sz="1600" b="0" i="0" u="none" strike="noStrike" cap="none" spc="0" normalizeH="0" baseline="0" dirty="0" err="1">
                  <a:ln>
                    <a:noFill/>
                  </a:ln>
                  <a:solidFill>
                    <a:schemeClr val="bg1"/>
                  </a:solidFill>
                  <a:effectLst/>
                  <a:uFillTx/>
                  <a:latin typeface="Poppins" panose="00000500000000000000" pitchFamily="2" charset="0"/>
                  <a:ea typeface="+mj-ea"/>
                  <a:cs typeface="Poppins" panose="00000500000000000000" pitchFamily="2" charset="0"/>
                  <a:sym typeface="Open Sans Regular"/>
                </a:rPr>
                <a:t>GxP</a:t>
              </a:r>
              <a:r>
                <a:rPr kumimoji="0" lang="en-US" sz="1600" b="0" i="0" u="none" strike="noStrike" cap="none" spc="0" normalizeH="0" baseline="0" dirty="0">
                  <a:ln>
                    <a:noFill/>
                  </a:ln>
                  <a:solidFill>
                    <a:schemeClr val="bg1"/>
                  </a:solidFill>
                  <a:effectLst/>
                  <a:uFillTx/>
                  <a:latin typeface="Poppins" panose="00000500000000000000" pitchFamily="2" charset="0"/>
                  <a:ea typeface="+mj-ea"/>
                  <a:cs typeface="Poppins" panose="00000500000000000000" pitchFamily="2" charset="0"/>
                  <a:sym typeface="Open Sans Regular"/>
                </a:rPr>
                <a:t> environments, uncontrolled information is not just inefficient—it directly impacts compliance, product quality, and patient safety.</a:t>
              </a:r>
            </a:p>
          </p:txBody>
        </p:sp>
        <p:pic>
          <p:nvPicPr>
            <p:cNvPr id="9" name="Picture 8">
              <a:extLst>
                <a:ext uri="{FF2B5EF4-FFF2-40B4-BE49-F238E27FC236}">
                  <a16:creationId xmlns:a16="http://schemas.microsoft.com/office/drawing/2014/main" id="{3CAA4914-6121-65B5-E6CF-9434BC208AF0}"/>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005251" y="5611247"/>
              <a:ext cx="387397" cy="457200"/>
            </a:xfrm>
            <a:prstGeom prst="rect">
              <a:avLst/>
            </a:prstGeom>
          </p:spPr>
        </p:pic>
      </p:grpSp>
      <p:pic>
        <p:nvPicPr>
          <p:cNvPr id="10" name="Picture 9">
            <a:extLst>
              <a:ext uri="{FF2B5EF4-FFF2-40B4-BE49-F238E27FC236}">
                <a16:creationId xmlns:a16="http://schemas.microsoft.com/office/drawing/2014/main" id="{6AFBD3DD-C148-3B3B-82F1-E9BD0F702EFF}"/>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121681" y="2463223"/>
            <a:ext cx="3246120" cy="1993392"/>
          </a:xfrm>
          <a:prstGeom prst="rect">
            <a:avLst/>
          </a:prstGeom>
        </p:spPr>
      </p:pic>
      <p:pic>
        <p:nvPicPr>
          <p:cNvPr id="11" name="Picture 10">
            <a:extLst>
              <a:ext uri="{FF2B5EF4-FFF2-40B4-BE49-F238E27FC236}">
                <a16:creationId xmlns:a16="http://schemas.microsoft.com/office/drawing/2014/main" id="{B1B679E1-859E-EC91-83EA-D291E01DBEDF}"/>
              </a:ext>
            </a:extLst>
          </p:cNvPr>
          <p:cNvPicPr>
            <a:picLocks noChangeAspect="1"/>
          </p:cNvPicPr>
          <p:nvPr/>
        </p:nvPicPr>
        <p:blipFill>
          <a:blip r:embed="rId7" cstate="screen">
            <a:extLst>
              <a:ext uri="{28A0092B-C50C-407E-A947-70E740481C1C}">
                <a14:useLocalDpi xmlns:a14="http://schemas.microsoft.com/office/drawing/2010/main"/>
              </a:ext>
            </a:extLst>
          </a:blip>
          <a:srcRect l="-65" r="-65"/>
          <a:stretch>
            <a:fillRect/>
          </a:stretch>
        </p:blipFill>
        <p:spPr>
          <a:xfrm>
            <a:off x="4558260" y="2468317"/>
            <a:ext cx="3250346" cy="1993392"/>
          </a:xfrm>
          <a:prstGeom prst="rect">
            <a:avLst/>
          </a:prstGeom>
        </p:spPr>
      </p:pic>
      <p:sp>
        <p:nvSpPr>
          <p:cNvPr id="3" name="Rectangle 2">
            <a:extLst>
              <a:ext uri="{FF2B5EF4-FFF2-40B4-BE49-F238E27FC236}">
                <a16:creationId xmlns:a16="http://schemas.microsoft.com/office/drawing/2014/main" id="{14A24D70-A617-ECF8-6136-2508EF3ECA21}"/>
              </a:ext>
            </a:extLst>
          </p:cNvPr>
          <p:cNvSpPr/>
          <p:nvPr/>
        </p:nvSpPr>
        <p:spPr>
          <a:xfrm>
            <a:off x="4436468" y="1358948"/>
            <a:ext cx="3457729" cy="4390542"/>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3453"/>
              </a:solidFill>
              <a:effectLst/>
              <a:uLnTx/>
              <a:uFillTx/>
              <a:latin typeface="Epilogue SemiBold"/>
              <a:ea typeface="+mn-ea"/>
              <a:cs typeface="+mn-cs"/>
              <a:sym typeface="Open Sans Regular"/>
            </a:endParaRPr>
          </a:p>
        </p:txBody>
      </p:sp>
      <p:sp>
        <p:nvSpPr>
          <p:cNvPr id="4" name="Rectangle 3">
            <a:extLst>
              <a:ext uri="{FF2B5EF4-FFF2-40B4-BE49-F238E27FC236}">
                <a16:creationId xmlns:a16="http://schemas.microsoft.com/office/drawing/2014/main" id="{02FAC05A-05F5-8A0A-F398-06AE4CCE1BFF}"/>
              </a:ext>
            </a:extLst>
          </p:cNvPr>
          <p:cNvSpPr/>
          <p:nvPr/>
        </p:nvSpPr>
        <p:spPr>
          <a:xfrm>
            <a:off x="7997889" y="1368393"/>
            <a:ext cx="3579595" cy="4309522"/>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3453"/>
              </a:solidFill>
              <a:effectLst/>
              <a:uLnTx/>
              <a:uFillTx/>
              <a:latin typeface="Epilogue SemiBold"/>
              <a:ea typeface="+mn-ea"/>
              <a:cs typeface="+mn-cs"/>
              <a:sym typeface="Open Sans Regular"/>
            </a:endParaRPr>
          </a:p>
        </p:txBody>
      </p:sp>
    </p:spTree>
    <p:extLst>
      <p:ext uri="{BB962C8B-B14F-4D97-AF65-F5344CB8AC3E}">
        <p14:creationId xmlns:p14="http://schemas.microsoft.com/office/powerpoint/2010/main" val="386172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B9FFF-831D-833D-26B6-2CC8DD78A9B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851442C-D553-33E5-ED96-5F8CC464EC77}"/>
              </a:ext>
            </a:extLst>
          </p:cNvPr>
          <p:cNvSpPr>
            <a:spLocks noGrp="1"/>
          </p:cNvSpPr>
          <p:nvPr>
            <p:ph type="body" sz="quarter" idx="4294967295"/>
          </p:nvPr>
        </p:nvSpPr>
        <p:spPr>
          <a:xfrm>
            <a:off x="614516" y="660309"/>
            <a:ext cx="3841114" cy="708084"/>
          </a:xfrm>
          <a:prstGeom prst="rect">
            <a:avLst/>
          </a:prstGeom>
        </p:spPr>
        <p:txBody>
          <a:bodyPr/>
          <a:lstStyle/>
          <a:p>
            <a:pPr marL="0" indent="0">
              <a:buNone/>
            </a:pPr>
            <a:r>
              <a:rPr lang="en-US" sz="3600" b="1" dirty="0">
                <a:solidFill>
                  <a:srgbClr val="1E63AF"/>
                </a:solidFill>
                <a:latin typeface="Poppins" panose="00000500000000000000" pitchFamily="2" charset="0"/>
                <a:cs typeface="Poppins" panose="00000500000000000000" pitchFamily="2" charset="0"/>
              </a:rPr>
              <a:t>Essential Capabilities and Benefits </a:t>
            </a:r>
            <a:br>
              <a:rPr lang="en-US" sz="3600" b="1" dirty="0">
                <a:solidFill>
                  <a:srgbClr val="1E63AF"/>
                </a:solidFill>
                <a:latin typeface="Poppins" panose="00000500000000000000" pitchFamily="2" charset="0"/>
                <a:cs typeface="Poppins" panose="00000500000000000000" pitchFamily="2" charset="0"/>
              </a:rPr>
            </a:br>
            <a:r>
              <a:rPr lang="en-US" sz="3600" b="1" dirty="0">
                <a:solidFill>
                  <a:srgbClr val="1E63AF"/>
                </a:solidFill>
                <a:latin typeface="Poppins" panose="00000500000000000000" pitchFamily="2" charset="0"/>
                <a:cs typeface="Poppins" panose="00000500000000000000" pitchFamily="2" charset="0"/>
              </a:rPr>
              <a:t>of an EDMS</a:t>
            </a:r>
          </a:p>
        </p:txBody>
      </p:sp>
      <p:sp>
        <p:nvSpPr>
          <p:cNvPr id="10" name="TextBox 9">
            <a:extLst>
              <a:ext uri="{FF2B5EF4-FFF2-40B4-BE49-F238E27FC236}">
                <a16:creationId xmlns:a16="http://schemas.microsoft.com/office/drawing/2014/main" id="{1BF264C6-2F14-CEE3-3E50-491CF77B6F62}"/>
              </a:ext>
            </a:extLst>
          </p:cNvPr>
          <p:cNvSpPr txBox="1"/>
          <p:nvPr/>
        </p:nvSpPr>
        <p:spPr>
          <a:xfrm>
            <a:off x="551336" y="2692047"/>
            <a:ext cx="3717781" cy="6924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0" marR="0" indent="0" algn="l" defTabSz="914400" rtl="0" fontAlgn="auto" latinLnBrk="0" hangingPunct="0">
              <a:lnSpc>
                <a:spcPct val="150000"/>
              </a:lnSpc>
              <a:spcBef>
                <a:spcPts val="0"/>
              </a:spcBef>
              <a:spcAft>
                <a:spcPts val="0"/>
              </a:spcAft>
              <a:buClrTx/>
              <a:buSzTx/>
              <a:buFontTx/>
              <a:buNone/>
              <a:tabLst/>
            </a:pPr>
            <a:r>
              <a:rPr lang="en-US" sz="2200" dirty="0">
                <a:solidFill>
                  <a:schemeClr val="accent1"/>
                </a:solidFill>
                <a:latin typeface="Poppins" panose="00000500000000000000" pitchFamily="2" charset="0"/>
                <a:cs typeface="Poppins" panose="00000500000000000000" pitchFamily="2" charset="0"/>
                <a:sym typeface="Wingdings" panose="05000000000000000000" pitchFamily="2" charset="2"/>
              </a:rPr>
              <a:t> Traceability</a:t>
            </a:r>
            <a:endParaRPr kumimoji="0" lang="en-US" sz="2200" b="0" i="0" u="none" strike="noStrike" cap="none" spc="0" normalizeH="0" baseline="0" dirty="0">
              <a:ln>
                <a:noFill/>
              </a:ln>
              <a:solidFill>
                <a:schemeClr val="tx1"/>
              </a:solidFill>
              <a:effectLst/>
              <a:uFillTx/>
              <a:latin typeface="Poppins" panose="00000500000000000000" pitchFamily="2" charset="0"/>
              <a:ea typeface="+mj-ea"/>
              <a:cs typeface="Poppins" panose="00000500000000000000" pitchFamily="2" charset="0"/>
              <a:sym typeface="Open Sans Regular"/>
            </a:endParaRPr>
          </a:p>
        </p:txBody>
      </p:sp>
      <p:sp>
        <p:nvSpPr>
          <p:cNvPr id="11" name="TextBox 10">
            <a:extLst>
              <a:ext uri="{FF2B5EF4-FFF2-40B4-BE49-F238E27FC236}">
                <a16:creationId xmlns:a16="http://schemas.microsoft.com/office/drawing/2014/main" id="{CA452894-428B-FD37-CF31-59176369B866}"/>
              </a:ext>
            </a:extLst>
          </p:cNvPr>
          <p:cNvSpPr txBox="1"/>
          <p:nvPr/>
        </p:nvSpPr>
        <p:spPr>
          <a:xfrm>
            <a:off x="551336" y="2692047"/>
            <a:ext cx="3717781" cy="17081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0" marR="0" indent="0" algn="l" defTabSz="914400" rtl="0" fontAlgn="auto" latinLnBrk="0" hangingPunct="0">
              <a:lnSpc>
                <a:spcPct val="150000"/>
              </a:lnSpc>
              <a:spcBef>
                <a:spcPts val="0"/>
              </a:spcBef>
              <a:spcAft>
                <a:spcPts val="0"/>
              </a:spcAft>
              <a:buClrTx/>
              <a:buSzTx/>
              <a:buFontTx/>
              <a:buNone/>
              <a:tabLst/>
            </a:pPr>
            <a:r>
              <a:rPr lang="en-US" sz="2200" dirty="0">
                <a:solidFill>
                  <a:schemeClr val="accent1"/>
                </a:solidFill>
                <a:latin typeface="Poppins" panose="00000500000000000000" pitchFamily="2" charset="0"/>
                <a:cs typeface="Poppins" panose="00000500000000000000" pitchFamily="2" charset="0"/>
                <a:sym typeface="Wingdings" panose="05000000000000000000" pitchFamily="2" charset="2"/>
              </a:rPr>
              <a:t> </a:t>
            </a:r>
            <a:br>
              <a:rPr lang="en-US" sz="2200" dirty="0">
                <a:solidFill>
                  <a:schemeClr val="accent1"/>
                </a:solidFill>
                <a:latin typeface="Poppins" panose="00000500000000000000" pitchFamily="2" charset="0"/>
                <a:cs typeface="Poppins" panose="00000500000000000000" pitchFamily="2" charset="0"/>
                <a:sym typeface="Wingdings" panose="05000000000000000000" pitchFamily="2" charset="2"/>
              </a:rPr>
            </a:br>
            <a:r>
              <a:rPr lang="en-US" sz="2200" dirty="0">
                <a:solidFill>
                  <a:schemeClr val="accent1"/>
                </a:solidFill>
                <a:latin typeface="Poppins" panose="00000500000000000000" pitchFamily="2" charset="0"/>
                <a:cs typeface="Poppins" panose="00000500000000000000" pitchFamily="2" charset="0"/>
                <a:sym typeface="Wingdings" panose="05000000000000000000" pitchFamily="2" charset="2"/>
              </a:rPr>
              <a:t> Audit Trail</a:t>
            </a:r>
            <a:br>
              <a:rPr lang="en-US" sz="2200" dirty="0">
                <a:solidFill>
                  <a:schemeClr val="accent1"/>
                </a:solidFill>
                <a:latin typeface="Poppins" panose="00000500000000000000" pitchFamily="2" charset="0"/>
                <a:cs typeface="Poppins" panose="00000500000000000000" pitchFamily="2" charset="0"/>
                <a:sym typeface="Wingdings" panose="05000000000000000000" pitchFamily="2" charset="2"/>
              </a:rPr>
            </a:br>
            <a:endParaRPr kumimoji="0" lang="en-US" sz="2200" b="0" i="0" u="none" strike="noStrike" cap="none" spc="0" normalizeH="0" baseline="0" dirty="0">
              <a:ln>
                <a:noFill/>
              </a:ln>
              <a:solidFill>
                <a:schemeClr val="tx1"/>
              </a:solidFill>
              <a:effectLst/>
              <a:uFillTx/>
              <a:latin typeface="Poppins" panose="00000500000000000000" pitchFamily="2" charset="0"/>
              <a:ea typeface="+mj-ea"/>
              <a:cs typeface="Poppins" panose="00000500000000000000" pitchFamily="2" charset="0"/>
              <a:sym typeface="Open Sans Regular"/>
            </a:endParaRPr>
          </a:p>
        </p:txBody>
      </p:sp>
      <p:sp>
        <p:nvSpPr>
          <p:cNvPr id="12" name="TextBox 11">
            <a:extLst>
              <a:ext uri="{FF2B5EF4-FFF2-40B4-BE49-F238E27FC236}">
                <a16:creationId xmlns:a16="http://schemas.microsoft.com/office/drawing/2014/main" id="{4C313CD5-3D21-4EA2-3699-C624D919CE76}"/>
              </a:ext>
            </a:extLst>
          </p:cNvPr>
          <p:cNvSpPr txBox="1"/>
          <p:nvPr/>
        </p:nvSpPr>
        <p:spPr>
          <a:xfrm>
            <a:off x="551336" y="2692047"/>
            <a:ext cx="3717781" cy="17081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0" marR="0" indent="0" algn="l" defTabSz="914400" rtl="0" fontAlgn="auto" latinLnBrk="0" hangingPunct="0">
              <a:lnSpc>
                <a:spcPct val="150000"/>
              </a:lnSpc>
              <a:spcBef>
                <a:spcPts val="0"/>
              </a:spcBef>
              <a:spcAft>
                <a:spcPts val="0"/>
              </a:spcAft>
              <a:buClrTx/>
              <a:buSzTx/>
              <a:buFontTx/>
              <a:buNone/>
              <a:tabLst/>
            </a:pPr>
            <a:r>
              <a:rPr lang="en-US" sz="2200" dirty="0">
                <a:solidFill>
                  <a:schemeClr val="accent1"/>
                </a:solidFill>
                <a:latin typeface="Poppins" panose="00000500000000000000" pitchFamily="2" charset="0"/>
                <a:cs typeface="Poppins" panose="00000500000000000000" pitchFamily="2" charset="0"/>
                <a:sym typeface="Wingdings" panose="05000000000000000000" pitchFamily="2" charset="2"/>
              </a:rPr>
              <a:t> </a:t>
            </a:r>
            <a:br>
              <a:rPr lang="en-US" sz="2200" dirty="0">
                <a:solidFill>
                  <a:schemeClr val="accent1"/>
                </a:solidFill>
                <a:latin typeface="Poppins" panose="00000500000000000000" pitchFamily="2" charset="0"/>
                <a:cs typeface="Poppins" panose="00000500000000000000" pitchFamily="2" charset="0"/>
                <a:sym typeface="Wingdings" panose="05000000000000000000" pitchFamily="2" charset="2"/>
              </a:rPr>
            </a:br>
            <a:r>
              <a:rPr lang="en-US" sz="2200" dirty="0">
                <a:solidFill>
                  <a:schemeClr val="accent1"/>
                </a:solidFill>
                <a:latin typeface="Poppins" panose="00000500000000000000" pitchFamily="2" charset="0"/>
                <a:cs typeface="Poppins" panose="00000500000000000000" pitchFamily="2" charset="0"/>
                <a:sym typeface="Wingdings" panose="05000000000000000000" pitchFamily="2" charset="2"/>
              </a:rPr>
              <a:t> </a:t>
            </a:r>
            <a:br>
              <a:rPr lang="en-US" sz="2200" dirty="0">
                <a:solidFill>
                  <a:schemeClr val="accent1"/>
                </a:solidFill>
                <a:latin typeface="Poppins" panose="00000500000000000000" pitchFamily="2" charset="0"/>
                <a:cs typeface="Poppins" panose="00000500000000000000" pitchFamily="2" charset="0"/>
                <a:sym typeface="Wingdings" panose="05000000000000000000" pitchFamily="2" charset="2"/>
              </a:rPr>
            </a:br>
            <a:r>
              <a:rPr lang="en-US" sz="2200" dirty="0">
                <a:solidFill>
                  <a:schemeClr val="accent1"/>
                </a:solidFill>
                <a:latin typeface="Poppins" panose="00000500000000000000" pitchFamily="2" charset="0"/>
                <a:cs typeface="Poppins" panose="00000500000000000000" pitchFamily="2" charset="0"/>
                <a:sym typeface="Wingdings" panose="05000000000000000000" pitchFamily="2" charset="2"/>
              </a:rPr>
              <a:t> Record Retention</a:t>
            </a:r>
            <a:endParaRPr kumimoji="0" lang="en-US" sz="2200" b="0" i="0" u="none" strike="noStrike" cap="none" spc="0" normalizeH="0" baseline="0" dirty="0">
              <a:ln>
                <a:noFill/>
              </a:ln>
              <a:solidFill>
                <a:schemeClr val="tx1"/>
              </a:solidFill>
              <a:effectLst/>
              <a:uFillTx/>
              <a:latin typeface="Poppins" panose="00000500000000000000" pitchFamily="2" charset="0"/>
              <a:ea typeface="+mj-ea"/>
              <a:cs typeface="Poppins" panose="00000500000000000000" pitchFamily="2" charset="0"/>
              <a:sym typeface="Open Sans Regular"/>
            </a:endParaRPr>
          </a:p>
        </p:txBody>
      </p:sp>
      <p:sp>
        <p:nvSpPr>
          <p:cNvPr id="13" name="TextBox 12">
            <a:extLst>
              <a:ext uri="{FF2B5EF4-FFF2-40B4-BE49-F238E27FC236}">
                <a16:creationId xmlns:a16="http://schemas.microsoft.com/office/drawing/2014/main" id="{62AD494E-A976-083B-D2FA-1AEABDE8C1A6}"/>
              </a:ext>
            </a:extLst>
          </p:cNvPr>
          <p:cNvSpPr txBox="1"/>
          <p:nvPr/>
        </p:nvSpPr>
        <p:spPr>
          <a:xfrm>
            <a:off x="551336" y="2692047"/>
            <a:ext cx="3717781" cy="22159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0" marR="0" indent="0" algn="l" defTabSz="914400" rtl="0" fontAlgn="auto" latinLnBrk="0" hangingPunct="0">
              <a:lnSpc>
                <a:spcPct val="150000"/>
              </a:lnSpc>
              <a:spcBef>
                <a:spcPts val="0"/>
              </a:spcBef>
              <a:spcAft>
                <a:spcPts val="0"/>
              </a:spcAft>
              <a:buClrTx/>
              <a:buSzTx/>
              <a:buFontTx/>
              <a:buNone/>
              <a:tabLst/>
            </a:pPr>
            <a:r>
              <a:rPr lang="en-US" sz="2200" dirty="0">
                <a:solidFill>
                  <a:schemeClr val="accent1"/>
                </a:solidFill>
                <a:latin typeface="Poppins" panose="00000500000000000000" pitchFamily="2" charset="0"/>
                <a:cs typeface="Poppins" panose="00000500000000000000" pitchFamily="2" charset="0"/>
                <a:sym typeface="Wingdings" panose="05000000000000000000" pitchFamily="2" charset="2"/>
              </a:rPr>
              <a:t> </a:t>
            </a:r>
            <a:br>
              <a:rPr lang="en-US" sz="2200" dirty="0">
                <a:solidFill>
                  <a:schemeClr val="accent1"/>
                </a:solidFill>
                <a:latin typeface="Poppins" panose="00000500000000000000" pitchFamily="2" charset="0"/>
                <a:cs typeface="Poppins" panose="00000500000000000000" pitchFamily="2" charset="0"/>
                <a:sym typeface="Wingdings" panose="05000000000000000000" pitchFamily="2" charset="2"/>
              </a:rPr>
            </a:br>
            <a:r>
              <a:rPr lang="en-US" sz="2200" dirty="0">
                <a:solidFill>
                  <a:schemeClr val="accent1"/>
                </a:solidFill>
                <a:latin typeface="Poppins" panose="00000500000000000000" pitchFamily="2" charset="0"/>
                <a:cs typeface="Poppins" panose="00000500000000000000" pitchFamily="2" charset="0"/>
                <a:sym typeface="Wingdings" panose="05000000000000000000" pitchFamily="2" charset="2"/>
              </a:rPr>
              <a:t> </a:t>
            </a:r>
            <a:br>
              <a:rPr lang="en-US" sz="2200" dirty="0">
                <a:solidFill>
                  <a:schemeClr val="accent1"/>
                </a:solidFill>
                <a:latin typeface="Poppins" panose="00000500000000000000" pitchFamily="2" charset="0"/>
                <a:cs typeface="Poppins" panose="00000500000000000000" pitchFamily="2" charset="0"/>
                <a:sym typeface="Wingdings" panose="05000000000000000000" pitchFamily="2" charset="2"/>
              </a:rPr>
            </a:br>
            <a:r>
              <a:rPr lang="en-US" sz="2200" dirty="0">
                <a:solidFill>
                  <a:schemeClr val="accent1"/>
                </a:solidFill>
                <a:latin typeface="Poppins" panose="00000500000000000000" pitchFamily="2" charset="0"/>
                <a:cs typeface="Poppins" panose="00000500000000000000" pitchFamily="2" charset="0"/>
                <a:sym typeface="Wingdings" panose="05000000000000000000" pitchFamily="2" charset="2"/>
              </a:rPr>
              <a:t> </a:t>
            </a:r>
            <a:br>
              <a:rPr lang="en-US" sz="2200" dirty="0">
                <a:solidFill>
                  <a:schemeClr val="accent1"/>
                </a:solidFill>
                <a:latin typeface="Poppins" panose="00000500000000000000" pitchFamily="2" charset="0"/>
                <a:cs typeface="Poppins" panose="00000500000000000000" pitchFamily="2" charset="0"/>
                <a:sym typeface="Wingdings" panose="05000000000000000000" pitchFamily="2" charset="2"/>
              </a:rPr>
            </a:br>
            <a:r>
              <a:rPr lang="en-US" sz="2200" dirty="0">
                <a:solidFill>
                  <a:schemeClr val="accent1"/>
                </a:solidFill>
                <a:latin typeface="Poppins" panose="00000500000000000000" pitchFamily="2" charset="0"/>
                <a:cs typeface="Poppins" panose="00000500000000000000" pitchFamily="2" charset="0"/>
                <a:sym typeface="Wingdings" panose="05000000000000000000" pitchFamily="2" charset="2"/>
              </a:rPr>
              <a:t> Data Integrity</a:t>
            </a:r>
            <a:endParaRPr kumimoji="0" lang="en-US" sz="2200" b="0" i="0" u="none" strike="noStrike" cap="none" spc="0" normalizeH="0" baseline="0" dirty="0">
              <a:ln>
                <a:noFill/>
              </a:ln>
              <a:solidFill>
                <a:schemeClr val="tx1"/>
              </a:solidFill>
              <a:effectLst/>
              <a:uFillTx/>
              <a:latin typeface="Poppins" panose="00000500000000000000" pitchFamily="2" charset="0"/>
              <a:ea typeface="+mj-ea"/>
              <a:cs typeface="Poppins" panose="00000500000000000000" pitchFamily="2" charset="0"/>
              <a:sym typeface="Open Sans Regular"/>
            </a:endParaRPr>
          </a:p>
        </p:txBody>
      </p:sp>
      <p:sp>
        <p:nvSpPr>
          <p:cNvPr id="50" name="Rectangle: Rounded Corners 49">
            <a:extLst>
              <a:ext uri="{FF2B5EF4-FFF2-40B4-BE49-F238E27FC236}">
                <a16:creationId xmlns:a16="http://schemas.microsoft.com/office/drawing/2014/main" id="{80136EE1-F250-F62A-139B-81C695BBD337}"/>
              </a:ext>
            </a:extLst>
          </p:cNvPr>
          <p:cNvSpPr/>
          <p:nvPr/>
        </p:nvSpPr>
        <p:spPr>
          <a:xfrm>
            <a:off x="4596850" y="3995707"/>
            <a:ext cx="2251767" cy="1688826"/>
          </a:xfrm>
          <a:prstGeom prst="roundRect">
            <a:avLst/>
          </a:prstGeom>
          <a:solidFill>
            <a:srgbClr val="E5F2FF"/>
          </a:solidFill>
          <a:ln w="25400" cap="flat">
            <a:solidFill>
              <a:srgbClr val="2388F2"/>
            </a:solidFill>
            <a:prstDash val="solid"/>
            <a:round/>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3453"/>
              </a:solidFill>
              <a:effectLst/>
              <a:uLnTx/>
              <a:uFillTx/>
              <a:latin typeface="Epilogue SemiBold"/>
              <a:ea typeface="+mj-ea"/>
              <a:cs typeface="+mj-cs"/>
              <a:sym typeface="Open Sans Regular"/>
            </a:endParaRPr>
          </a:p>
        </p:txBody>
      </p:sp>
      <p:sp>
        <p:nvSpPr>
          <p:cNvPr id="51" name="Rectangle: Rounded Corners 50">
            <a:extLst>
              <a:ext uri="{FF2B5EF4-FFF2-40B4-BE49-F238E27FC236}">
                <a16:creationId xmlns:a16="http://schemas.microsoft.com/office/drawing/2014/main" id="{C3A28FF5-2781-9A13-F836-9692CFBA42E6}"/>
              </a:ext>
            </a:extLst>
          </p:cNvPr>
          <p:cNvSpPr/>
          <p:nvPr/>
        </p:nvSpPr>
        <p:spPr>
          <a:xfrm>
            <a:off x="9660283" y="2149294"/>
            <a:ext cx="2251767" cy="1688826"/>
          </a:xfrm>
          <a:prstGeom prst="roundRect">
            <a:avLst/>
          </a:prstGeom>
          <a:solidFill>
            <a:srgbClr val="E5F2FF"/>
          </a:solidFill>
          <a:ln w="25400" cap="flat">
            <a:solidFill>
              <a:srgbClr val="2388F2"/>
            </a:solidFill>
            <a:prstDash val="solid"/>
            <a:round/>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3453"/>
              </a:solidFill>
              <a:effectLst/>
              <a:uLnTx/>
              <a:uFillTx/>
              <a:latin typeface="Epilogue SemiBold"/>
              <a:ea typeface="+mj-ea"/>
              <a:cs typeface="+mj-cs"/>
              <a:sym typeface="Open Sans Regular"/>
            </a:endParaRPr>
          </a:p>
        </p:txBody>
      </p:sp>
      <p:sp>
        <p:nvSpPr>
          <p:cNvPr id="52" name="Rectangle: Rounded Corners 51">
            <a:extLst>
              <a:ext uri="{FF2B5EF4-FFF2-40B4-BE49-F238E27FC236}">
                <a16:creationId xmlns:a16="http://schemas.microsoft.com/office/drawing/2014/main" id="{4F92ABE4-0D31-51DA-11B5-512C9C1EBC07}"/>
              </a:ext>
            </a:extLst>
          </p:cNvPr>
          <p:cNvSpPr/>
          <p:nvPr/>
        </p:nvSpPr>
        <p:spPr>
          <a:xfrm>
            <a:off x="9660283" y="3995707"/>
            <a:ext cx="2251767" cy="1688826"/>
          </a:xfrm>
          <a:prstGeom prst="roundRect">
            <a:avLst/>
          </a:prstGeom>
          <a:solidFill>
            <a:srgbClr val="E5F2FF"/>
          </a:solidFill>
          <a:ln w="25400" cap="flat">
            <a:solidFill>
              <a:srgbClr val="2388F2"/>
            </a:solidFill>
            <a:prstDash val="solid"/>
            <a:round/>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3453"/>
              </a:solidFill>
              <a:effectLst/>
              <a:uLnTx/>
              <a:uFillTx/>
              <a:latin typeface="Epilogue SemiBold"/>
              <a:ea typeface="+mj-ea"/>
              <a:cs typeface="+mj-cs"/>
              <a:sym typeface="Open Sans Regular"/>
            </a:endParaRPr>
          </a:p>
        </p:txBody>
      </p:sp>
      <p:sp>
        <p:nvSpPr>
          <p:cNvPr id="53" name="Rectangle: Rounded Corners 52">
            <a:extLst>
              <a:ext uri="{FF2B5EF4-FFF2-40B4-BE49-F238E27FC236}">
                <a16:creationId xmlns:a16="http://schemas.microsoft.com/office/drawing/2014/main" id="{870B5EFB-1387-B76C-F447-E5B3C7A10CFD}"/>
              </a:ext>
            </a:extLst>
          </p:cNvPr>
          <p:cNvSpPr/>
          <p:nvPr/>
        </p:nvSpPr>
        <p:spPr>
          <a:xfrm>
            <a:off x="7132320" y="2142763"/>
            <a:ext cx="2251767" cy="1688826"/>
          </a:xfrm>
          <a:prstGeom prst="roundRect">
            <a:avLst/>
          </a:prstGeom>
          <a:solidFill>
            <a:srgbClr val="E5F2FF"/>
          </a:solidFill>
          <a:ln w="25400" cap="flat">
            <a:solidFill>
              <a:srgbClr val="2388F2"/>
            </a:solidFill>
            <a:prstDash val="solid"/>
            <a:round/>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3453"/>
              </a:solidFill>
              <a:effectLst/>
              <a:uLnTx/>
              <a:uFillTx/>
              <a:latin typeface="Epilogue SemiBold"/>
              <a:ea typeface="+mj-ea"/>
              <a:cs typeface="+mj-cs"/>
              <a:sym typeface="Open Sans Regular"/>
            </a:endParaRPr>
          </a:p>
        </p:txBody>
      </p:sp>
      <p:sp>
        <p:nvSpPr>
          <p:cNvPr id="54" name="Rectangle: Rounded Corners 53">
            <a:extLst>
              <a:ext uri="{FF2B5EF4-FFF2-40B4-BE49-F238E27FC236}">
                <a16:creationId xmlns:a16="http://schemas.microsoft.com/office/drawing/2014/main" id="{92B753DC-20F2-CC29-47C9-01FF3D094D95}"/>
              </a:ext>
            </a:extLst>
          </p:cNvPr>
          <p:cNvSpPr/>
          <p:nvPr/>
        </p:nvSpPr>
        <p:spPr>
          <a:xfrm>
            <a:off x="4596850" y="257557"/>
            <a:ext cx="2251767" cy="1688826"/>
          </a:xfrm>
          <a:prstGeom prst="roundRect">
            <a:avLst/>
          </a:prstGeom>
          <a:solidFill>
            <a:srgbClr val="E5F2FF"/>
          </a:solidFill>
          <a:ln w="25400" cap="flat">
            <a:solidFill>
              <a:srgbClr val="2388F2"/>
            </a:solidFill>
            <a:prstDash val="solid"/>
            <a:round/>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3453"/>
              </a:solidFill>
              <a:effectLst/>
              <a:uLnTx/>
              <a:uFillTx/>
              <a:latin typeface="Epilogue SemiBold"/>
              <a:ea typeface="+mj-ea"/>
              <a:cs typeface="+mj-cs"/>
              <a:sym typeface="Open Sans Regular"/>
            </a:endParaRPr>
          </a:p>
        </p:txBody>
      </p:sp>
      <p:sp>
        <p:nvSpPr>
          <p:cNvPr id="55" name="Rectangle: Rounded Corners 54">
            <a:extLst>
              <a:ext uri="{FF2B5EF4-FFF2-40B4-BE49-F238E27FC236}">
                <a16:creationId xmlns:a16="http://schemas.microsoft.com/office/drawing/2014/main" id="{EAD660A1-B12E-951E-5F58-43B36C9B451E}"/>
              </a:ext>
            </a:extLst>
          </p:cNvPr>
          <p:cNvSpPr/>
          <p:nvPr/>
        </p:nvSpPr>
        <p:spPr>
          <a:xfrm>
            <a:off x="7132320" y="270482"/>
            <a:ext cx="2251767" cy="1688825"/>
          </a:xfrm>
          <a:prstGeom prst="roundRect">
            <a:avLst/>
          </a:prstGeom>
          <a:solidFill>
            <a:srgbClr val="E5F2FF"/>
          </a:solidFill>
          <a:ln w="25400" cap="flat">
            <a:solidFill>
              <a:srgbClr val="2388F2"/>
            </a:solidFill>
            <a:prstDash val="solid"/>
            <a:round/>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3453"/>
              </a:solidFill>
              <a:effectLst/>
              <a:uLnTx/>
              <a:uFillTx/>
              <a:latin typeface="Epilogue SemiBold"/>
              <a:ea typeface="+mj-ea"/>
              <a:cs typeface="+mj-cs"/>
              <a:sym typeface="Open Sans Regular"/>
            </a:endParaRPr>
          </a:p>
        </p:txBody>
      </p:sp>
      <p:sp>
        <p:nvSpPr>
          <p:cNvPr id="56" name="Rectangle: Rounded Corners 55">
            <a:extLst>
              <a:ext uri="{FF2B5EF4-FFF2-40B4-BE49-F238E27FC236}">
                <a16:creationId xmlns:a16="http://schemas.microsoft.com/office/drawing/2014/main" id="{27FF6599-82E2-CAE8-7817-DF8FCBA56F89}"/>
              </a:ext>
            </a:extLst>
          </p:cNvPr>
          <p:cNvSpPr/>
          <p:nvPr/>
        </p:nvSpPr>
        <p:spPr>
          <a:xfrm>
            <a:off x="9660283" y="297736"/>
            <a:ext cx="2251767" cy="1688825"/>
          </a:xfrm>
          <a:prstGeom prst="roundRect">
            <a:avLst/>
          </a:prstGeom>
          <a:solidFill>
            <a:srgbClr val="E5F2FF"/>
          </a:solidFill>
          <a:ln w="25400" cap="flat">
            <a:solidFill>
              <a:srgbClr val="2388F2"/>
            </a:solidFill>
            <a:prstDash val="solid"/>
            <a:round/>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3453"/>
              </a:solidFill>
              <a:effectLst/>
              <a:uLnTx/>
              <a:uFillTx/>
              <a:latin typeface="Epilogue SemiBold"/>
              <a:ea typeface="+mj-ea"/>
              <a:cs typeface="+mj-cs"/>
              <a:sym typeface="Open Sans Regular"/>
            </a:endParaRPr>
          </a:p>
        </p:txBody>
      </p:sp>
      <p:sp>
        <p:nvSpPr>
          <p:cNvPr id="57" name="Rectangle: Rounded Corners 56">
            <a:extLst>
              <a:ext uri="{FF2B5EF4-FFF2-40B4-BE49-F238E27FC236}">
                <a16:creationId xmlns:a16="http://schemas.microsoft.com/office/drawing/2014/main" id="{25DBBA59-0B93-C37E-5C88-0E3D89169B1D}"/>
              </a:ext>
            </a:extLst>
          </p:cNvPr>
          <p:cNvSpPr/>
          <p:nvPr/>
        </p:nvSpPr>
        <p:spPr>
          <a:xfrm>
            <a:off x="4596850" y="2142765"/>
            <a:ext cx="2251767" cy="1688825"/>
          </a:xfrm>
          <a:prstGeom prst="roundRect">
            <a:avLst/>
          </a:prstGeom>
          <a:solidFill>
            <a:srgbClr val="E5F2FF"/>
          </a:solidFill>
          <a:ln w="25400" cap="flat">
            <a:solidFill>
              <a:srgbClr val="2388F2"/>
            </a:solidFill>
            <a:prstDash val="solid"/>
            <a:round/>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3453"/>
              </a:solidFill>
              <a:effectLst/>
              <a:uLnTx/>
              <a:uFillTx/>
              <a:latin typeface="Epilogue SemiBold"/>
              <a:ea typeface="+mj-ea"/>
              <a:cs typeface="+mj-cs"/>
              <a:sym typeface="Open Sans Regular"/>
            </a:endParaRPr>
          </a:p>
        </p:txBody>
      </p:sp>
      <p:sp>
        <p:nvSpPr>
          <p:cNvPr id="58" name="TextBox 57">
            <a:extLst>
              <a:ext uri="{FF2B5EF4-FFF2-40B4-BE49-F238E27FC236}">
                <a16:creationId xmlns:a16="http://schemas.microsoft.com/office/drawing/2014/main" id="{233209A3-0E89-DA7D-741A-B4C0CB32BDE9}"/>
              </a:ext>
            </a:extLst>
          </p:cNvPr>
          <p:cNvSpPr txBox="1"/>
          <p:nvPr/>
        </p:nvSpPr>
        <p:spPr>
          <a:xfrm>
            <a:off x="4747463" y="1064111"/>
            <a:ext cx="1833884" cy="784798"/>
          </a:xfrm>
          <a:prstGeom prst="rect">
            <a:avLst/>
          </a:prstGeom>
          <a:noFill/>
          <a:ln w="12700" cap="flat">
            <a:noFill/>
            <a:miter lim="400000"/>
          </a:ln>
          <a:effectLst/>
          <a:sp3d/>
        </p:spPr>
        <p:txBody>
          <a:bodyPr rot="0" spcFirstLastPara="1" vertOverflow="overflow" horzOverflow="overflow" vert="horz" wrap="square" lIns="91424" tIns="91424" rIns="91424" bIns="91424" numCol="1" spcCol="3810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2388F2"/>
                </a:solidFill>
                <a:effectLst/>
                <a:uLnTx/>
                <a:uFillTx/>
                <a:latin typeface="Epilogue SemiBold"/>
                <a:ea typeface="+mj-ea"/>
                <a:cs typeface="+mj-cs"/>
                <a:sym typeface="Open Sans Regular"/>
              </a:rPr>
              <a:t>Unify your value chain </a:t>
            </a:r>
            <a:br>
              <a:rPr kumimoji="0" lang="en-US" sz="1300" b="0" i="0" u="none" strike="noStrike" kern="0" cap="none" spc="0" normalizeH="0" baseline="0" noProof="0" dirty="0">
                <a:ln>
                  <a:noFill/>
                </a:ln>
                <a:solidFill>
                  <a:srgbClr val="2388F2"/>
                </a:solidFill>
                <a:effectLst/>
                <a:uLnTx/>
                <a:uFillTx/>
                <a:latin typeface="Epilogue SemiBold"/>
                <a:ea typeface="+mj-ea"/>
                <a:cs typeface="+mj-cs"/>
                <a:sym typeface="Open Sans Regular"/>
              </a:rPr>
            </a:br>
            <a:r>
              <a:rPr kumimoji="0" lang="en-US" sz="1300" b="0" i="0" u="none" strike="noStrike" kern="0" cap="none" spc="0" normalizeH="0" baseline="0" noProof="0" dirty="0">
                <a:ln>
                  <a:noFill/>
                </a:ln>
                <a:solidFill>
                  <a:srgbClr val="2388F2"/>
                </a:solidFill>
                <a:effectLst/>
                <a:uLnTx/>
                <a:uFillTx/>
                <a:latin typeface="Epilogue SemiBold"/>
                <a:ea typeface="+mj-ea"/>
                <a:cs typeface="+mj-cs"/>
                <a:sym typeface="Open Sans Regular"/>
              </a:rPr>
              <a:t>with one source of truth.</a:t>
            </a:r>
          </a:p>
        </p:txBody>
      </p:sp>
      <p:pic>
        <p:nvPicPr>
          <p:cNvPr id="59" name="Graphic 58" descr="Earth globe: Americas with solid fill">
            <a:extLst>
              <a:ext uri="{FF2B5EF4-FFF2-40B4-BE49-F238E27FC236}">
                <a16:creationId xmlns:a16="http://schemas.microsoft.com/office/drawing/2014/main" id="{FFAFCD4F-E3F9-4E24-2785-A12056E4A2D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13132" y="373314"/>
            <a:ext cx="441700" cy="441700"/>
          </a:xfrm>
          <a:prstGeom prst="rect">
            <a:avLst/>
          </a:prstGeom>
        </p:spPr>
      </p:pic>
      <p:sp>
        <p:nvSpPr>
          <p:cNvPr id="60" name="TextBox 59">
            <a:extLst>
              <a:ext uri="{FF2B5EF4-FFF2-40B4-BE49-F238E27FC236}">
                <a16:creationId xmlns:a16="http://schemas.microsoft.com/office/drawing/2014/main" id="{580621FD-9597-F050-25AA-9963565C1266}"/>
              </a:ext>
            </a:extLst>
          </p:cNvPr>
          <p:cNvSpPr txBox="1"/>
          <p:nvPr/>
        </p:nvSpPr>
        <p:spPr>
          <a:xfrm>
            <a:off x="7258704" y="1064111"/>
            <a:ext cx="2109746" cy="784798"/>
          </a:xfrm>
          <a:prstGeom prst="rect">
            <a:avLst/>
          </a:prstGeom>
          <a:noFill/>
          <a:ln w="12700" cap="flat">
            <a:noFill/>
            <a:miter lim="400000"/>
          </a:ln>
          <a:effectLst/>
          <a:sp3d/>
        </p:spPr>
        <p:txBody>
          <a:bodyPr rot="0" spcFirstLastPara="1" vertOverflow="overflow" horzOverflow="overflow" vert="horz" wrap="square" lIns="91424" tIns="91424" rIns="91424" bIns="91424" numCol="1" spcCol="3810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2388F2"/>
                </a:solidFill>
                <a:effectLst/>
                <a:uLnTx/>
                <a:uFillTx/>
                <a:latin typeface="Epilogue SemiBold"/>
                <a:ea typeface="+mj-ea"/>
                <a:cs typeface="+mj-cs"/>
                <a:sym typeface="Open Sans Regular"/>
              </a:rPr>
              <a:t>Find the right document from anywhere, day or night.</a:t>
            </a:r>
            <a:endParaRPr kumimoji="0" lang="en-US" sz="1300" b="0" i="0" u="none" strike="noStrike" kern="0" cap="none" spc="0" normalizeH="0" baseline="0" noProof="0" dirty="0">
              <a:ln>
                <a:noFill/>
              </a:ln>
              <a:solidFill>
                <a:srgbClr val="001370"/>
              </a:solidFill>
              <a:effectLst/>
              <a:uLnTx/>
              <a:uFillTx/>
              <a:latin typeface="Epilogue Regular"/>
              <a:ea typeface="+mj-ea"/>
              <a:cs typeface="+mj-cs"/>
              <a:sym typeface="Open Sans Regular"/>
            </a:endParaRPr>
          </a:p>
        </p:txBody>
      </p:sp>
      <p:sp>
        <p:nvSpPr>
          <p:cNvPr id="61" name="TextBox 60">
            <a:extLst>
              <a:ext uri="{FF2B5EF4-FFF2-40B4-BE49-F238E27FC236}">
                <a16:creationId xmlns:a16="http://schemas.microsoft.com/office/drawing/2014/main" id="{66A4C0A8-7C37-6CC4-44C9-6EAAFA4EF72D}"/>
              </a:ext>
            </a:extLst>
          </p:cNvPr>
          <p:cNvSpPr txBox="1"/>
          <p:nvPr/>
        </p:nvSpPr>
        <p:spPr>
          <a:xfrm>
            <a:off x="9833917" y="1064111"/>
            <a:ext cx="1951751" cy="584743"/>
          </a:xfrm>
          <a:prstGeom prst="rect">
            <a:avLst/>
          </a:prstGeom>
          <a:noFill/>
          <a:ln w="12700" cap="flat">
            <a:noFill/>
            <a:miter lim="400000"/>
          </a:ln>
          <a:effectLst/>
          <a:sp3d/>
        </p:spPr>
        <p:txBody>
          <a:bodyPr rot="0" spcFirstLastPara="1" vertOverflow="overflow" horzOverflow="overflow" vert="horz" wrap="square" lIns="91424" tIns="91424" rIns="91424" bIns="91424" numCol="1" spcCol="3810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2388F2"/>
                </a:solidFill>
                <a:effectLst/>
                <a:uLnTx/>
                <a:uFillTx/>
                <a:latin typeface="Epilogue SemiBold"/>
                <a:ea typeface="+mj-ea"/>
                <a:cs typeface="+mj-cs"/>
                <a:sym typeface="Open Sans Regular"/>
              </a:rPr>
              <a:t>Eliminate expensive mistakes and rework.</a:t>
            </a:r>
          </a:p>
        </p:txBody>
      </p:sp>
      <p:sp>
        <p:nvSpPr>
          <p:cNvPr id="62" name="TextBox 61">
            <a:extLst>
              <a:ext uri="{FF2B5EF4-FFF2-40B4-BE49-F238E27FC236}">
                <a16:creationId xmlns:a16="http://schemas.microsoft.com/office/drawing/2014/main" id="{59197039-7A5F-7078-2FE9-E65A9E1B132A}"/>
              </a:ext>
            </a:extLst>
          </p:cNvPr>
          <p:cNvSpPr txBox="1"/>
          <p:nvPr/>
        </p:nvSpPr>
        <p:spPr>
          <a:xfrm>
            <a:off x="4770485" y="2946251"/>
            <a:ext cx="2037766" cy="584743"/>
          </a:xfrm>
          <a:prstGeom prst="rect">
            <a:avLst/>
          </a:prstGeom>
          <a:noFill/>
          <a:ln w="12700" cap="flat">
            <a:noFill/>
            <a:miter lim="400000"/>
          </a:ln>
          <a:effectLst/>
          <a:sp3d/>
        </p:spPr>
        <p:txBody>
          <a:bodyPr rot="0" spcFirstLastPara="1" vertOverflow="overflow" horzOverflow="overflow" vert="horz" wrap="square" lIns="91424" tIns="91424" rIns="91424" bIns="91424" numCol="1" spcCol="3810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2388F2"/>
                </a:solidFill>
                <a:effectLst/>
                <a:uLnTx/>
                <a:uFillTx/>
                <a:latin typeface="Epilogue SemiBold"/>
                <a:ea typeface="+mj-ea"/>
                <a:cs typeface="+mj-cs"/>
                <a:sym typeface="Open Sans Regular"/>
              </a:rPr>
              <a:t>Automate workflow and eliminate bottlenecks.</a:t>
            </a:r>
          </a:p>
        </p:txBody>
      </p:sp>
      <p:sp>
        <p:nvSpPr>
          <p:cNvPr id="63" name="TextBox 62">
            <a:extLst>
              <a:ext uri="{FF2B5EF4-FFF2-40B4-BE49-F238E27FC236}">
                <a16:creationId xmlns:a16="http://schemas.microsoft.com/office/drawing/2014/main" id="{B2C7B065-211E-DA7F-A581-179139419B30}"/>
              </a:ext>
            </a:extLst>
          </p:cNvPr>
          <p:cNvSpPr txBox="1"/>
          <p:nvPr/>
        </p:nvSpPr>
        <p:spPr>
          <a:xfrm>
            <a:off x="4747463" y="4775051"/>
            <a:ext cx="1933050" cy="784798"/>
          </a:xfrm>
          <a:prstGeom prst="rect">
            <a:avLst/>
          </a:prstGeom>
          <a:noFill/>
          <a:ln w="12700" cap="flat">
            <a:noFill/>
            <a:miter lim="400000"/>
          </a:ln>
          <a:effectLst/>
          <a:sp3d/>
        </p:spPr>
        <p:txBody>
          <a:bodyPr rot="0" spcFirstLastPara="1" vertOverflow="overflow" horzOverflow="overflow" vert="horz" wrap="square" lIns="91424" tIns="91424" rIns="91424" bIns="91424" numCol="1" spcCol="3810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2388F2"/>
                </a:solidFill>
                <a:effectLst/>
                <a:uLnTx/>
                <a:uFillTx/>
                <a:latin typeface="Epilogue SemiBold"/>
                <a:ea typeface="+mj-ea"/>
                <a:cs typeface="+mj-cs"/>
                <a:sym typeface="Open Sans Regular"/>
              </a:rPr>
              <a:t>Enable 2D/3D view &amp; markup without a license of CAD.</a:t>
            </a:r>
          </a:p>
        </p:txBody>
      </p:sp>
      <p:sp>
        <p:nvSpPr>
          <p:cNvPr id="64" name="TextBox 63">
            <a:extLst>
              <a:ext uri="{FF2B5EF4-FFF2-40B4-BE49-F238E27FC236}">
                <a16:creationId xmlns:a16="http://schemas.microsoft.com/office/drawing/2014/main" id="{829500F9-CA8C-3425-EAFE-A17AB7E60B9C}"/>
              </a:ext>
            </a:extLst>
          </p:cNvPr>
          <p:cNvSpPr txBox="1"/>
          <p:nvPr/>
        </p:nvSpPr>
        <p:spPr>
          <a:xfrm>
            <a:off x="9768996" y="2946251"/>
            <a:ext cx="2082121" cy="784798"/>
          </a:xfrm>
          <a:prstGeom prst="rect">
            <a:avLst/>
          </a:prstGeom>
          <a:noFill/>
          <a:ln w="12700" cap="flat">
            <a:noFill/>
            <a:miter lim="400000"/>
          </a:ln>
          <a:effectLst/>
          <a:sp3d/>
        </p:spPr>
        <p:txBody>
          <a:bodyPr rot="0" spcFirstLastPara="1" vertOverflow="overflow" horzOverflow="overflow" vert="horz" wrap="square" lIns="91424" tIns="91424" rIns="91424" bIns="91424" numCol="1" spcCol="3810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2388F2"/>
                </a:solidFill>
                <a:effectLst/>
                <a:uLnTx/>
                <a:uFillTx/>
                <a:latin typeface="Epilogue SemiBold"/>
                <a:ea typeface="+mj-ea"/>
                <a:cs typeface="+mj-cs"/>
                <a:sym typeface="Open Sans Regular"/>
              </a:rPr>
              <a:t>Runs in CAD, empowers design, manages file relationships.</a:t>
            </a:r>
          </a:p>
        </p:txBody>
      </p:sp>
      <p:sp>
        <p:nvSpPr>
          <p:cNvPr id="65" name="TextBox 64">
            <a:extLst>
              <a:ext uri="{FF2B5EF4-FFF2-40B4-BE49-F238E27FC236}">
                <a16:creationId xmlns:a16="http://schemas.microsoft.com/office/drawing/2014/main" id="{71069221-CD70-03C5-6B68-25E758FA9DC5}"/>
              </a:ext>
            </a:extLst>
          </p:cNvPr>
          <p:cNvSpPr txBox="1"/>
          <p:nvPr/>
        </p:nvSpPr>
        <p:spPr>
          <a:xfrm>
            <a:off x="9770395" y="4775051"/>
            <a:ext cx="1834918" cy="584743"/>
          </a:xfrm>
          <a:prstGeom prst="rect">
            <a:avLst/>
          </a:prstGeom>
          <a:noFill/>
          <a:ln w="12700" cap="flat">
            <a:noFill/>
            <a:miter lim="400000"/>
          </a:ln>
          <a:effectLst/>
          <a:sp3d/>
        </p:spPr>
        <p:txBody>
          <a:bodyPr rot="0" spcFirstLastPara="1" vertOverflow="overflow" horzOverflow="overflow" vert="horz" wrap="square" lIns="91424" tIns="91424" rIns="91424" bIns="91424" numCol="1" spcCol="3810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2388F2"/>
                </a:solidFill>
                <a:effectLst/>
                <a:uLnTx/>
                <a:uFillTx/>
                <a:latin typeface="Epilogue SemiBold"/>
                <a:ea typeface="+mj-ea"/>
                <a:cs typeface="+mj-cs"/>
                <a:sym typeface="Open Sans Regular"/>
              </a:rPr>
              <a:t>Enables on premise or in the cloud deployment</a:t>
            </a:r>
          </a:p>
        </p:txBody>
      </p:sp>
      <p:sp>
        <p:nvSpPr>
          <p:cNvPr id="66" name="TextBox 65">
            <a:extLst>
              <a:ext uri="{FF2B5EF4-FFF2-40B4-BE49-F238E27FC236}">
                <a16:creationId xmlns:a16="http://schemas.microsoft.com/office/drawing/2014/main" id="{148F927A-A3C8-1C12-D92A-CCA39CE59E08}"/>
              </a:ext>
            </a:extLst>
          </p:cNvPr>
          <p:cNvSpPr txBox="1"/>
          <p:nvPr/>
        </p:nvSpPr>
        <p:spPr>
          <a:xfrm>
            <a:off x="7249330" y="2946251"/>
            <a:ext cx="2008824" cy="784798"/>
          </a:xfrm>
          <a:prstGeom prst="rect">
            <a:avLst/>
          </a:prstGeom>
          <a:noFill/>
          <a:ln w="12700" cap="flat">
            <a:noFill/>
            <a:miter lim="400000"/>
          </a:ln>
          <a:effectLst/>
          <a:sp3d/>
        </p:spPr>
        <p:txBody>
          <a:bodyPr rot="0" spcFirstLastPara="1" vertOverflow="overflow" horzOverflow="overflow" vert="horz" wrap="square" lIns="91424" tIns="91424" rIns="91424" bIns="91424" numCol="1" spcCol="3810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2388F2"/>
                </a:solidFill>
                <a:effectLst/>
                <a:uLnTx/>
                <a:uFillTx/>
                <a:latin typeface="Epilogue SemiBold"/>
                <a:ea typeface="+mj-ea"/>
                <a:cs typeface="+mj-cs"/>
                <a:sym typeface="Open Sans Regular"/>
              </a:rPr>
              <a:t>Maintain a document Audit Trail throughout its lifecycle. </a:t>
            </a:r>
          </a:p>
        </p:txBody>
      </p:sp>
      <p:pic>
        <p:nvPicPr>
          <p:cNvPr id="67" name="Graphic 66" descr="Magnifying glass with solid fill">
            <a:extLst>
              <a:ext uri="{FF2B5EF4-FFF2-40B4-BE49-F238E27FC236}">
                <a16:creationId xmlns:a16="http://schemas.microsoft.com/office/drawing/2014/main" id="{9610F3AD-3EEC-30C5-113C-FAFA5F190DE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64956" y="386238"/>
            <a:ext cx="455408" cy="455408"/>
          </a:xfrm>
          <a:prstGeom prst="rect">
            <a:avLst/>
          </a:prstGeom>
        </p:spPr>
      </p:pic>
      <p:pic>
        <p:nvPicPr>
          <p:cNvPr id="68" name="Graphic 67" descr="Flowchart with solid fill">
            <a:extLst>
              <a:ext uri="{FF2B5EF4-FFF2-40B4-BE49-F238E27FC236}">
                <a16:creationId xmlns:a16="http://schemas.microsoft.com/office/drawing/2014/main" id="{3338B8C1-294E-8895-055E-DEB4DDEC9CC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864915" y="2260036"/>
            <a:ext cx="453892" cy="453892"/>
          </a:xfrm>
          <a:prstGeom prst="rect">
            <a:avLst/>
          </a:prstGeom>
        </p:spPr>
      </p:pic>
      <p:pic>
        <p:nvPicPr>
          <p:cNvPr id="69" name="Graphic 68" descr="Cause And Effect with solid fill">
            <a:extLst>
              <a:ext uri="{FF2B5EF4-FFF2-40B4-BE49-F238E27FC236}">
                <a16:creationId xmlns:a16="http://schemas.microsoft.com/office/drawing/2014/main" id="{4744F616-963C-AE8B-529C-7709A0F94D1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910064" y="464597"/>
            <a:ext cx="402101" cy="402101"/>
          </a:xfrm>
          <a:prstGeom prst="rect">
            <a:avLst/>
          </a:prstGeom>
        </p:spPr>
      </p:pic>
      <p:pic>
        <p:nvPicPr>
          <p:cNvPr id="70" name="Graphic 69" descr="Eye with solid fill">
            <a:extLst>
              <a:ext uri="{FF2B5EF4-FFF2-40B4-BE49-F238E27FC236}">
                <a16:creationId xmlns:a16="http://schemas.microsoft.com/office/drawing/2014/main" id="{4A038C07-2B97-8F3E-743A-C811A8848880}"/>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832932" y="4108528"/>
            <a:ext cx="488919" cy="488919"/>
          </a:xfrm>
          <a:prstGeom prst="rect">
            <a:avLst/>
          </a:prstGeom>
        </p:spPr>
      </p:pic>
      <p:pic>
        <p:nvPicPr>
          <p:cNvPr id="71" name="Graphic 70" descr="Gears with solid fill">
            <a:extLst>
              <a:ext uri="{FF2B5EF4-FFF2-40B4-BE49-F238E27FC236}">
                <a16:creationId xmlns:a16="http://schemas.microsoft.com/office/drawing/2014/main" id="{44E0987A-797F-C51A-3A15-87FF536C089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908557" y="2286486"/>
            <a:ext cx="455408" cy="455408"/>
          </a:xfrm>
          <a:prstGeom prst="rect">
            <a:avLst/>
          </a:prstGeom>
        </p:spPr>
      </p:pic>
      <p:pic>
        <p:nvPicPr>
          <p:cNvPr id="72" name="Graphic 71" descr="Map with pin with solid fill">
            <a:extLst>
              <a:ext uri="{FF2B5EF4-FFF2-40B4-BE49-F238E27FC236}">
                <a16:creationId xmlns:a16="http://schemas.microsoft.com/office/drawing/2014/main" id="{7E43D0AB-8B62-6072-9D48-9A6E8C6EEA5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296714" y="2260036"/>
            <a:ext cx="455408" cy="455408"/>
          </a:xfrm>
          <a:prstGeom prst="rect">
            <a:avLst/>
          </a:prstGeom>
        </p:spPr>
      </p:pic>
      <p:sp>
        <p:nvSpPr>
          <p:cNvPr id="73" name="Rectangle: Rounded Corners 72">
            <a:extLst>
              <a:ext uri="{FF2B5EF4-FFF2-40B4-BE49-F238E27FC236}">
                <a16:creationId xmlns:a16="http://schemas.microsoft.com/office/drawing/2014/main" id="{1445762E-51EB-FB12-BAC2-187DE43393CE}"/>
              </a:ext>
            </a:extLst>
          </p:cNvPr>
          <p:cNvSpPr/>
          <p:nvPr/>
        </p:nvSpPr>
        <p:spPr>
          <a:xfrm>
            <a:off x="7128566" y="3995707"/>
            <a:ext cx="2251767" cy="1688826"/>
          </a:xfrm>
          <a:prstGeom prst="roundRect">
            <a:avLst/>
          </a:prstGeom>
          <a:solidFill>
            <a:srgbClr val="E5F2FF"/>
          </a:solidFill>
          <a:ln w="25400" cap="flat">
            <a:solidFill>
              <a:srgbClr val="2388F2"/>
            </a:solidFill>
            <a:prstDash val="solid"/>
            <a:round/>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3453"/>
              </a:solidFill>
              <a:effectLst/>
              <a:uLnTx/>
              <a:uFillTx/>
              <a:latin typeface="Epilogue SemiBold"/>
              <a:ea typeface="+mj-ea"/>
              <a:cs typeface="+mj-cs"/>
              <a:sym typeface="Open Sans Regular"/>
            </a:endParaRPr>
          </a:p>
        </p:txBody>
      </p:sp>
      <p:sp>
        <p:nvSpPr>
          <p:cNvPr id="74" name="TextBox 73">
            <a:extLst>
              <a:ext uri="{FF2B5EF4-FFF2-40B4-BE49-F238E27FC236}">
                <a16:creationId xmlns:a16="http://schemas.microsoft.com/office/drawing/2014/main" id="{7C2F2A6E-024E-3845-5491-4EA5FEC94ACD}"/>
              </a:ext>
            </a:extLst>
          </p:cNvPr>
          <p:cNvSpPr txBox="1"/>
          <p:nvPr/>
        </p:nvSpPr>
        <p:spPr>
          <a:xfrm>
            <a:off x="7238677" y="4775051"/>
            <a:ext cx="1979109" cy="584743"/>
          </a:xfrm>
          <a:prstGeom prst="rect">
            <a:avLst/>
          </a:prstGeom>
          <a:noFill/>
          <a:ln w="12700" cap="flat">
            <a:noFill/>
            <a:miter lim="400000"/>
          </a:ln>
          <a:effectLst/>
          <a:sp3d/>
        </p:spPr>
        <p:txBody>
          <a:bodyPr rot="0" spcFirstLastPara="1" vertOverflow="overflow" horzOverflow="overflow" vert="horz" wrap="square" lIns="91424" tIns="91424" rIns="91424" bIns="91424" numCol="1" spcCol="3810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2388F2"/>
                </a:solidFill>
                <a:effectLst/>
                <a:uLnTx/>
                <a:uFillTx/>
                <a:latin typeface="Epilogue SemiBold"/>
                <a:ea typeface="+mj-ea"/>
                <a:cs typeface="+mj-cs"/>
                <a:sym typeface="Open Sans Regular"/>
              </a:rPr>
              <a:t>Protect your documents and intellectual property.</a:t>
            </a:r>
          </a:p>
        </p:txBody>
      </p:sp>
      <p:pic>
        <p:nvPicPr>
          <p:cNvPr id="75" name="Graphic 74" descr="Lock with solid fill">
            <a:extLst>
              <a:ext uri="{FF2B5EF4-FFF2-40B4-BE49-F238E27FC236}">
                <a16:creationId xmlns:a16="http://schemas.microsoft.com/office/drawing/2014/main" id="{204F9553-641B-117B-4C1E-75EE14ED3F13}"/>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311352" y="4116143"/>
            <a:ext cx="464548" cy="464548"/>
          </a:xfrm>
          <a:prstGeom prst="rect">
            <a:avLst/>
          </a:prstGeom>
        </p:spPr>
      </p:pic>
      <p:sp>
        <p:nvSpPr>
          <p:cNvPr id="76" name="TextBox 75">
            <a:extLst>
              <a:ext uri="{FF2B5EF4-FFF2-40B4-BE49-F238E27FC236}">
                <a16:creationId xmlns:a16="http://schemas.microsoft.com/office/drawing/2014/main" id="{A43C9B88-C818-495A-940D-7E0995D7A124}"/>
              </a:ext>
            </a:extLst>
          </p:cNvPr>
          <p:cNvSpPr txBox="1"/>
          <p:nvPr/>
        </p:nvSpPr>
        <p:spPr>
          <a:xfrm>
            <a:off x="5303520" y="340211"/>
            <a:ext cx="1411211" cy="492410"/>
          </a:xfrm>
          <a:prstGeom prst="rect">
            <a:avLst/>
          </a:prstGeom>
          <a:noFill/>
          <a:ln w="12700" cap="flat">
            <a:noFill/>
            <a:miter lim="400000"/>
          </a:ln>
          <a:effectLst/>
          <a:sp3d/>
        </p:spPr>
        <p:txBody>
          <a:bodyPr rot="0" spcFirstLastPara="1" vertOverflow="overflow" horzOverflow="overflow" vert="horz" wrap="square" lIns="91424" tIns="91424" rIns="91424" bIns="91424" numCol="1" spcCol="3810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1370"/>
                </a:solidFill>
                <a:effectLst/>
                <a:uLnTx/>
                <a:uFillTx/>
                <a:latin typeface="Epilogue SemiBold"/>
                <a:ea typeface="+mj-ea"/>
                <a:cs typeface="+mj-cs"/>
                <a:sym typeface="Open Sans Regular"/>
              </a:rPr>
              <a:t>Connect</a:t>
            </a:r>
            <a:endParaRPr kumimoji="0" lang="en-US" sz="1300" b="0" i="0" u="none" strike="noStrike" kern="0" cap="none" spc="0" normalizeH="0" baseline="0" noProof="0" dirty="0">
              <a:ln>
                <a:noFill/>
              </a:ln>
              <a:solidFill>
                <a:srgbClr val="2388F2"/>
              </a:solidFill>
              <a:effectLst/>
              <a:uLnTx/>
              <a:uFillTx/>
              <a:latin typeface="Epilogue SemiBold"/>
              <a:ea typeface="+mj-ea"/>
              <a:cs typeface="+mj-cs"/>
              <a:sym typeface="Open Sans Regular"/>
            </a:endParaRPr>
          </a:p>
        </p:txBody>
      </p:sp>
      <p:sp>
        <p:nvSpPr>
          <p:cNvPr id="77" name="TextBox 76">
            <a:extLst>
              <a:ext uri="{FF2B5EF4-FFF2-40B4-BE49-F238E27FC236}">
                <a16:creationId xmlns:a16="http://schemas.microsoft.com/office/drawing/2014/main" id="{AC1B6A36-7AE0-CBEB-0FC0-DE1A38B23EFD}"/>
              </a:ext>
            </a:extLst>
          </p:cNvPr>
          <p:cNvSpPr txBox="1"/>
          <p:nvPr/>
        </p:nvSpPr>
        <p:spPr>
          <a:xfrm>
            <a:off x="7863840" y="340301"/>
            <a:ext cx="1296188" cy="492410"/>
          </a:xfrm>
          <a:prstGeom prst="rect">
            <a:avLst/>
          </a:prstGeom>
          <a:noFill/>
          <a:ln w="12700" cap="flat">
            <a:noFill/>
            <a:miter lim="400000"/>
          </a:ln>
          <a:effectLst/>
          <a:sp3d/>
        </p:spPr>
        <p:txBody>
          <a:bodyPr rot="0" spcFirstLastPara="1" vertOverflow="overflow" horzOverflow="overflow" vert="horz" wrap="square" lIns="91424" tIns="91424" rIns="91424" bIns="91424" numCol="1" spcCol="3810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1370"/>
                </a:solidFill>
                <a:effectLst/>
                <a:uLnTx/>
                <a:uFillTx/>
                <a:latin typeface="Epilogue SemiBold"/>
                <a:ea typeface="+mj-ea"/>
                <a:cs typeface="+mj-cs"/>
                <a:sym typeface="Open Sans Regular"/>
              </a:rPr>
              <a:t>Search</a:t>
            </a:r>
            <a:endParaRPr kumimoji="0" lang="en-US" sz="1300" b="0" i="0" u="none" strike="noStrike" kern="0" cap="none" spc="0" normalizeH="0" baseline="0" noProof="0" dirty="0">
              <a:ln>
                <a:noFill/>
              </a:ln>
              <a:solidFill>
                <a:srgbClr val="001370"/>
              </a:solidFill>
              <a:effectLst/>
              <a:uLnTx/>
              <a:uFillTx/>
              <a:latin typeface="Epilogue Regular"/>
              <a:ea typeface="+mj-ea"/>
              <a:cs typeface="+mj-cs"/>
              <a:sym typeface="Open Sans Regular"/>
            </a:endParaRPr>
          </a:p>
        </p:txBody>
      </p:sp>
      <p:sp>
        <p:nvSpPr>
          <p:cNvPr id="78" name="TextBox 77">
            <a:extLst>
              <a:ext uri="{FF2B5EF4-FFF2-40B4-BE49-F238E27FC236}">
                <a16:creationId xmlns:a16="http://schemas.microsoft.com/office/drawing/2014/main" id="{7187FEA0-3EA2-5B77-B87A-9BB20350F92A}"/>
              </a:ext>
            </a:extLst>
          </p:cNvPr>
          <p:cNvSpPr txBox="1"/>
          <p:nvPr/>
        </p:nvSpPr>
        <p:spPr>
          <a:xfrm>
            <a:off x="10360152" y="342463"/>
            <a:ext cx="1450434" cy="800187"/>
          </a:xfrm>
          <a:prstGeom prst="rect">
            <a:avLst/>
          </a:prstGeom>
          <a:noFill/>
          <a:ln w="12700" cap="flat">
            <a:noFill/>
            <a:miter lim="400000"/>
          </a:ln>
          <a:effectLst/>
          <a:sp3d/>
        </p:spPr>
        <p:txBody>
          <a:bodyPr rot="0" spcFirstLastPara="1" vertOverflow="overflow" horzOverflow="overflow" vert="horz" wrap="square" lIns="91424" tIns="91424" rIns="91424" bIns="91424" numCol="1" spcCol="3810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1370"/>
                </a:solidFill>
                <a:effectLst/>
                <a:uLnTx/>
                <a:uFillTx/>
                <a:latin typeface="Epilogue SemiBold"/>
                <a:ea typeface="+mj-ea"/>
                <a:cs typeface="+mj-cs"/>
                <a:sym typeface="Open Sans Regular"/>
              </a:rPr>
              <a:t>Version Control</a:t>
            </a:r>
          </a:p>
        </p:txBody>
      </p:sp>
      <p:sp>
        <p:nvSpPr>
          <p:cNvPr id="79" name="TextBox 78">
            <a:extLst>
              <a:ext uri="{FF2B5EF4-FFF2-40B4-BE49-F238E27FC236}">
                <a16:creationId xmlns:a16="http://schemas.microsoft.com/office/drawing/2014/main" id="{BC477A30-C294-5428-08F9-940D15875864}"/>
              </a:ext>
            </a:extLst>
          </p:cNvPr>
          <p:cNvSpPr txBox="1"/>
          <p:nvPr/>
        </p:nvSpPr>
        <p:spPr>
          <a:xfrm>
            <a:off x="5303520" y="2260451"/>
            <a:ext cx="1411211" cy="492410"/>
          </a:xfrm>
          <a:prstGeom prst="rect">
            <a:avLst/>
          </a:prstGeom>
          <a:noFill/>
          <a:ln w="12700" cap="flat">
            <a:noFill/>
            <a:miter lim="400000"/>
          </a:ln>
          <a:effectLst/>
          <a:sp3d/>
        </p:spPr>
        <p:txBody>
          <a:bodyPr rot="0" spcFirstLastPara="1" vertOverflow="overflow" horzOverflow="overflow" vert="horz" wrap="square" lIns="91424" tIns="91424" rIns="91424" bIns="91424" numCol="1" spcCol="3810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1370"/>
                </a:solidFill>
                <a:effectLst/>
                <a:uLnTx/>
                <a:uFillTx/>
                <a:latin typeface="Epilogue SemiBold"/>
                <a:ea typeface="+mj-ea"/>
                <a:cs typeface="+mj-cs"/>
                <a:sym typeface="Open Sans Regular"/>
              </a:rPr>
              <a:t>Workflow</a:t>
            </a:r>
            <a:r>
              <a:rPr kumimoji="0" lang="en-US" sz="1300" b="0" i="0" u="none" strike="noStrike" kern="0" cap="none" spc="0" normalizeH="0" baseline="0" noProof="0" dirty="0">
                <a:ln>
                  <a:noFill/>
                </a:ln>
                <a:solidFill>
                  <a:srgbClr val="2388F2"/>
                </a:solidFill>
                <a:effectLst/>
                <a:uLnTx/>
                <a:uFillTx/>
                <a:latin typeface="Epilogue SemiBold"/>
                <a:ea typeface="+mj-ea"/>
                <a:cs typeface="+mj-cs"/>
                <a:sym typeface="Open Sans Regular"/>
              </a:rPr>
              <a:t>.</a:t>
            </a:r>
          </a:p>
        </p:txBody>
      </p:sp>
      <p:sp>
        <p:nvSpPr>
          <p:cNvPr id="80" name="TextBox 79">
            <a:extLst>
              <a:ext uri="{FF2B5EF4-FFF2-40B4-BE49-F238E27FC236}">
                <a16:creationId xmlns:a16="http://schemas.microsoft.com/office/drawing/2014/main" id="{0E603DCB-46CA-CEF3-533B-192548A7BC32}"/>
              </a:ext>
            </a:extLst>
          </p:cNvPr>
          <p:cNvSpPr txBox="1"/>
          <p:nvPr/>
        </p:nvSpPr>
        <p:spPr>
          <a:xfrm>
            <a:off x="7863840" y="2263398"/>
            <a:ext cx="1533017" cy="492410"/>
          </a:xfrm>
          <a:prstGeom prst="rect">
            <a:avLst/>
          </a:prstGeom>
          <a:noFill/>
          <a:ln w="12700" cap="flat">
            <a:noFill/>
            <a:miter lim="400000"/>
          </a:ln>
          <a:effectLst/>
          <a:sp3d/>
        </p:spPr>
        <p:txBody>
          <a:bodyPr rot="0" spcFirstLastPara="1" vertOverflow="overflow" horzOverflow="overflow" vert="horz" wrap="square" lIns="91424" tIns="91424" rIns="91424" bIns="91424" numCol="1" spcCol="3810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1370"/>
                </a:solidFill>
                <a:effectLst/>
                <a:uLnTx/>
                <a:uFillTx/>
                <a:latin typeface="Epilogue SemiBold"/>
                <a:ea typeface="+mj-ea"/>
                <a:cs typeface="+mj-cs"/>
                <a:sym typeface="Open Sans Regular"/>
              </a:rPr>
              <a:t>Traceability</a:t>
            </a:r>
            <a:endParaRPr kumimoji="0" lang="en-US" sz="1300" b="0" i="0" u="none" strike="noStrike" kern="0" cap="none" spc="0" normalizeH="0" baseline="0" noProof="0" dirty="0">
              <a:ln>
                <a:noFill/>
              </a:ln>
              <a:solidFill>
                <a:srgbClr val="2388F2"/>
              </a:solidFill>
              <a:effectLst/>
              <a:uLnTx/>
              <a:uFillTx/>
              <a:latin typeface="Epilogue SemiBold"/>
              <a:ea typeface="+mj-ea"/>
              <a:cs typeface="+mj-cs"/>
              <a:sym typeface="Open Sans Regular"/>
            </a:endParaRPr>
          </a:p>
        </p:txBody>
      </p:sp>
      <p:sp>
        <p:nvSpPr>
          <p:cNvPr id="81" name="TextBox 80">
            <a:extLst>
              <a:ext uri="{FF2B5EF4-FFF2-40B4-BE49-F238E27FC236}">
                <a16:creationId xmlns:a16="http://schemas.microsoft.com/office/drawing/2014/main" id="{11FCB323-3D0C-A96B-5A10-E9D87F6016CF}"/>
              </a:ext>
            </a:extLst>
          </p:cNvPr>
          <p:cNvSpPr txBox="1"/>
          <p:nvPr/>
        </p:nvSpPr>
        <p:spPr>
          <a:xfrm>
            <a:off x="10360152" y="2214731"/>
            <a:ext cx="1436064" cy="738631"/>
          </a:xfrm>
          <a:prstGeom prst="rect">
            <a:avLst/>
          </a:prstGeom>
          <a:noFill/>
          <a:ln w="12700" cap="flat">
            <a:noFill/>
            <a:miter lim="400000"/>
          </a:ln>
          <a:effectLst/>
          <a:sp3d/>
        </p:spPr>
        <p:txBody>
          <a:bodyPr rot="0" spcFirstLastPara="1" vertOverflow="overflow" horzOverflow="overflow" vert="horz" wrap="square" lIns="91424" tIns="91424" rIns="91424" bIns="91424" numCol="1" spcCol="38100" rtlCol="0" anchor="t">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1370"/>
                </a:solidFill>
                <a:effectLst/>
                <a:uLnTx/>
                <a:uFillTx/>
                <a:latin typeface="Epilogue SemiBold"/>
                <a:ea typeface="+mj-ea"/>
                <a:cs typeface="+mj-cs"/>
                <a:sym typeface="Open Sans Regular"/>
              </a:rPr>
              <a:t>CAD </a:t>
            </a:r>
            <a:br>
              <a:rPr kumimoji="0" lang="en-US" sz="2000" b="0" i="0" u="none" strike="noStrike" kern="0" cap="none" spc="0" normalizeH="0" baseline="0" noProof="0" dirty="0">
                <a:ln>
                  <a:noFill/>
                </a:ln>
                <a:solidFill>
                  <a:srgbClr val="001370"/>
                </a:solidFill>
                <a:effectLst/>
                <a:uLnTx/>
                <a:uFillTx/>
                <a:latin typeface="Epilogue SemiBold"/>
                <a:ea typeface="+mj-ea"/>
                <a:cs typeface="+mj-cs"/>
                <a:sym typeface="Open Sans Regular"/>
              </a:rPr>
            </a:br>
            <a:r>
              <a:rPr kumimoji="0" lang="en-US" sz="2000" b="0" i="0" u="none" strike="noStrike" kern="0" cap="none" spc="0" normalizeH="0" baseline="0" noProof="0" dirty="0">
                <a:ln>
                  <a:noFill/>
                </a:ln>
                <a:solidFill>
                  <a:srgbClr val="001370"/>
                </a:solidFill>
                <a:effectLst/>
                <a:uLnTx/>
                <a:uFillTx/>
                <a:latin typeface="Epilogue SemiBold"/>
                <a:ea typeface="+mj-ea"/>
                <a:cs typeface="+mj-cs"/>
                <a:sym typeface="Open Sans Regular"/>
              </a:rPr>
              <a:t>Integration</a:t>
            </a:r>
            <a:endParaRPr kumimoji="0" lang="en-US" sz="1300" b="0" i="0" u="none" strike="noStrike" kern="0" cap="none" spc="0" normalizeH="0" baseline="0" noProof="0" dirty="0">
              <a:ln>
                <a:noFill/>
              </a:ln>
              <a:solidFill>
                <a:srgbClr val="2388F2"/>
              </a:solidFill>
              <a:effectLst/>
              <a:uLnTx/>
              <a:uFillTx/>
              <a:latin typeface="Epilogue SemiBold"/>
              <a:ea typeface="+mj-ea"/>
              <a:cs typeface="+mj-cs"/>
              <a:sym typeface="Open Sans Regular"/>
            </a:endParaRPr>
          </a:p>
        </p:txBody>
      </p:sp>
      <p:sp>
        <p:nvSpPr>
          <p:cNvPr id="82" name="TextBox 81">
            <a:extLst>
              <a:ext uri="{FF2B5EF4-FFF2-40B4-BE49-F238E27FC236}">
                <a16:creationId xmlns:a16="http://schemas.microsoft.com/office/drawing/2014/main" id="{EBA4CAA9-7AED-ACCD-F346-F7F340D3B9D3}"/>
              </a:ext>
            </a:extLst>
          </p:cNvPr>
          <p:cNvSpPr txBox="1"/>
          <p:nvPr/>
        </p:nvSpPr>
        <p:spPr>
          <a:xfrm>
            <a:off x="5303520" y="4134971"/>
            <a:ext cx="1583242" cy="492410"/>
          </a:xfrm>
          <a:prstGeom prst="rect">
            <a:avLst/>
          </a:prstGeom>
          <a:noFill/>
          <a:ln w="12700" cap="flat">
            <a:noFill/>
            <a:miter lim="400000"/>
          </a:ln>
          <a:effectLst/>
          <a:sp3d/>
        </p:spPr>
        <p:txBody>
          <a:bodyPr rot="0" spcFirstLastPara="1" vertOverflow="overflow" horzOverflow="overflow" vert="horz" wrap="square" lIns="91424" tIns="91424" rIns="91424" bIns="91424" numCol="1" spcCol="3810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1370"/>
                </a:solidFill>
                <a:effectLst/>
                <a:uLnTx/>
                <a:uFillTx/>
                <a:latin typeface="Epilogue SemiBold"/>
                <a:ea typeface="+mj-ea"/>
                <a:cs typeface="+mj-cs"/>
                <a:sym typeface="Open Sans Regular"/>
              </a:rPr>
              <a:t>Visualization</a:t>
            </a:r>
            <a:endParaRPr kumimoji="0" lang="en-US" sz="1300" b="0" i="0" u="none" strike="noStrike" kern="0" cap="none" spc="0" normalizeH="0" baseline="0" noProof="0" dirty="0">
              <a:ln>
                <a:noFill/>
              </a:ln>
              <a:solidFill>
                <a:srgbClr val="2388F2"/>
              </a:solidFill>
              <a:effectLst/>
              <a:uLnTx/>
              <a:uFillTx/>
              <a:latin typeface="Epilogue SemiBold"/>
              <a:ea typeface="+mj-ea"/>
              <a:cs typeface="+mj-cs"/>
              <a:sym typeface="Open Sans Regular"/>
            </a:endParaRPr>
          </a:p>
        </p:txBody>
      </p:sp>
      <p:sp>
        <p:nvSpPr>
          <p:cNvPr id="83" name="TextBox 82">
            <a:extLst>
              <a:ext uri="{FF2B5EF4-FFF2-40B4-BE49-F238E27FC236}">
                <a16:creationId xmlns:a16="http://schemas.microsoft.com/office/drawing/2014/main" id="{2069814D-4536-D6A1-5D4D-841CEFF04F1B}"/>
              </a:ext>
            </a:extLst>
          </p:cNvPr>
          <p:cNvSpPr txBox="1"/>
          <p:nvPr/>
        </p:nvSpPr>
        <p:spPr>
          <a:xfrm>
            <a:off x="7863840" y="4134971"/>
            <a:ext cx="1227258" cy="492410"/>
          </a:xfrm>
          <a:prstGeom prst="rect">
            <a:avLst/>
          </a:prstGeom>
          <a:noFill/>
          <a:ln w="12700" cap="flat">
            <a:noFill/>
            <a:miter lim="400000"/>
          </a:ln>
          <a:effectLst/>
          <a:sp3d/>
        </p:spPr>
        <p:txBody>
          <a:bodyPr rot="0" spcFirstLastPara="1" vertOverflow="overflow" horzOverflow="overflow" vert="horz" wrap="square" lIns="91424" tIns="91424" rIns="91424" bIns="91424" numCol="1" spcCol="3810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1370"/>
                </a:solidFill>
                <a:effectLst/>
                <a:uLnTx/>
                <a:uFillTx/>
                <a:latin typeface="Epilogue SemiBold"/>
                <a:ea typeface="+mj-ea"/>
                <a:cs typeface="+mj-cs"/>
                <a:sym typeface="Open Sans Regular"/>
              </a:rPr>
              <a:t>Security</a:t>
            </a:r>
            <a:endParaRPr kumimoji="0" lang="en-US" sz="1300" b="0" i="0" u="none" strike="noStrike" kern="0" cap="none" spc="0" normalizeH="0" baseline="0" noProof="0" dirty="0">
              <a:ln>
                <a:noFill/>
              </a:ln>
              <a:solidFill>
                <a:srgbClr val="2388F2"/>
              </a:solidFill>
              <a:effectLst/>
              <a:uLnTx/>
              <a:uFillTx/>
              <a:latin typeface="Epilogue SemiBold"/>
              <a:ea typeface="+mj-ea"/>
              <a:cs typeface="+mj-cs"/>
              <a:sym typeface="Open Sans Regular"/>
            </a:endParaRPr>
          </a:p>
        </p:txBody>
      </p:sp>
      <p:sp>
        <p:nvSpPr>
          <p:cNvPr id="84" name="TextBox 83">
            <a:extLst>
              <a:ext uri="{FF2B5EF4-FFF2-40B4-BE49-F238E27FC236}">
                <a16:creationId xmlns:a16="http://schemas.microsoft.com/office/drawing/2014/main" id="{0A02D7EB-7CBE-0974-F49D-58B48661E4B7}"/>
              </a:ext>
            </a:extLst>
          </p:cNvPr>
          <p:cNvSpPr txBox="1"/>
          <p:nvPr/>
        </p:nvSpPr>
        <p:spPr>
          <a:xfrm>
            <a:off x="10357082" y="4134971"/>
            <a:ext cx="1571891" cy="492410"/>
          </a:xfrm>
          <a:prstGeom prst="rect">
            <a:avLst/>
          </a:prstGeom>
          <a:noFill/>
          <a:ln w="12700" cap="flat">
            <a:noFill/>
            <a:miter lim="400000"/>
          </a:ln>
          <a:effectLst/>
          <a:sp3d/>
        </p:spPr>
        <p:txBody>
          <a:bodyPr rot="0" spcFirstLastPara="1" vertOverflow="overflow" horzOverflow="overflow" vert="horz" wrap="square" lIns="91424" tIns="91424" rIns="91424" bIns="91424" numCol="1" spcCol="38100" rtlCol="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1370"/>
                </a:solidFill>
                <a:effectLst/>
                <a:uLnTx/>
                <a:uFillTx/>
                <a:latin typeface="Epilogue SemiBold"/>
                <a:ea typeface="+mj-ea"/>
                <a:cs typeface="+mj-cs"/>
                <a:sym typeface="Open Sans Regular"/>
              </a:rPr>
              <a:t>Deployment</a:t>
            </a:r>
          </a:p>
        </p:txBody>
      </p:sp>
      <p:pic>
        <p:nvPicPr>
          <p:cNvPr id="85" name="Graphic 84" descr="Cloud Computing outline">
            <a:extLst>
              <a:ext uri="{FF2B5EF4-FFF2-40B4-BE49-F238E27FC236}">
                <a16:creationId xmlns:a16="http://schemas.microsoft.com/office/drawing/2014/main" id="{36080D07-6D7A-EFB4-EC9E-40F761E6470F}"/>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9816455" y="4085276"/>
            <a:ext cx="584229" cy="584229"/>
          </a:xfrm>
          <a:prstGeom prst="rect">
            <a:avLst/>
          </a:prstGeom>
        </p:spPr>
      </p:pic>
    </p:spTree>
    <p:extLst>
      <p:ext uri="{BB962C8B-B14F-4D97-AF65-F5344CB8AC3E}">
        <p14:creationId xmlns:p14="http://schemas.microsoft.com/office/powerpoint/2010/main" val="242577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left)">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left)">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wipe(left)">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8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8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58" grpId="0"/>
      <p:bldP spid="60" grpId="0"/>
      <p:bldP spid="61" grpId="0"/>
      <p:bldP spid="62" grpId="0"/>
      <p:bldP spid="63" grpId="0"/>
      <p:bldP spid="64" grpId="0"/>
      <p:bldP spid="65" grpId="0"/>
      <p:bldP spid="66" grpId="0"/>
      <p:bldP spid="73" grpId="0" animBg="1"/>
      <p:bldP spid="74" grpId="0"/>
      <p:bldP spid="76" grpId="0"/>
      <p:bldP spid="77" grpId="0"/>
      <p:bldP spid="78" grpId="0"/>
      <p:bldP spid="79" grpId="0"/>
      <p:bldP spid="80" grpId="0"/>
      <p:bldP spid="81" grpId="0"/>
      <p:bldP spid="82" grpId="0"/>
      <p:bldP spid="83" grpId="0"/>
      <p:bldP spid="8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1D21C-22FA-CC75-3D61-F99BD936491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6DCA45E-90BA-DCDD-1FA2-46F2434D9A73}"/>
              </a:ext>
            </a:extLst>
          </p:cNvPr>
          <p:cNvSpPr>
            <a:spLocks noGrp="1"/>
          </p:cNvSpPr>
          <p:nvPr>
            <p:ph type="body" sz="quarter" idx="10"/>
          </p:nvPr>
        </p:nvSpPr>
        <p:spPr/>
        <p:txBody>
          <a:bodyPr>
            <a:normAutofit fontScale="92500"/>
          </a:bodyPr>
          <a:lstStyle/>
          <a:p>
            <a:r>
              <a:rPr lang="en-US" dirty="0">
                <a:latin typeface="Poppins" panose="00000500000000000000" pitchFamily="2" charset="0"/>
                <a:cs typeface="Poppins" panose="00000500000000000000" pitchFamily="2" charset="0"/>
              </a:rPr>
              <a:t>What This Looks Like in a Manufacturing Facility</a:t>
            </a:r>
          </a:p>
        </p:txBody>
      </p:sp>
      <p:grpSp>
        <p:nvGrpSpPr>
          <p:cNvPr id="25" name="Group 24">
            <a:extLst>
              <a:ext uri="{FF2B5EF4-FFF2-40B4-BE49-F238E27FC236}">
                <a16:creationId xmlns:a16="http://schemas.microsoft.com/office/drawing/2014/main" id="{7FCA8B93-D646-AF24-FE45-D21B567BF705}"/>
              </a:ext>
            </a:extLst>
          </p:cNvPr>
          <p:cNvGrpSpPr/>
          <p:nvPr/>
        </p:nvGrpSpPr>
        <p:grpSpPr>
          <a:xfrm>
            <a:off x="6427612" y="1538054"/>
            <a:ext cx="2194560" cy="2930752"/>
            <a:chOff x="6427612" y="1188427"/>
            <a:chExt cx="2194560" cy="2930752"/>
          </a:xfrm>
        </p:grpSpPr>
        <p:sp>
          <p:nvSpPr>
            <p:cNvPr id="26" name="Rectangle 25">
              <a:extLst>
                <a:ext uri="{FF2B5EF4-FFF2-40B4-BE49-F238E27FC236}">
                  <a16:creationId xmlns:a16="http://schemas.microsoft.com/office/drawing/2014/main" id="{7315C08F-682C-EEFC-E3F5-4BD232E15CC0}"/>
                </a:ext>
              </a:extLst>
            </p:cNvPr>
            <p:cNvSpPr/>
            <p:nvPr/>
          </p:nvSpPr>
          <p:spPr>
            <a:xfrm>
              <a:off x="6427612" y="2473259"/>
              <a:ext cx="2194560" cy="1645920"/>
            </a:xfrm>
            <a:prstGeom prst="rect">
              <a:avLst/>
            </a:prstGeom>
            <a:solidFill>
              <a:srgbClr val="E5F2FF"/>
            </a:solidFill>
            <a:ln w="25400" cap="flat">
              <a:noFill/>
              <a:prstDash val="solid"/>
              <a:round/>
            </a:ln>
            <a:effectLst/>
            <a:sp3d/>
          </p:spPr>
          <p:txBody>
            <a:bodyPr rot="0" spcFirstLastPara="1" vertOverflow="overflow" horzOverflow="overflow" vert="horz" wrap="square" lIns="182880" tIns="91440" rIns="182880" bIns="91440" numCol="1" spcCol="38100" rtlCol="0" anchor="t" anchorCtr="0">
              <a:noAutofit/>
            </a:bodyPr>
            <a:lstStyle/>
            <a:p>
              <a:pPr marL="169329" marR="0" lvl="0" indent="0" algn="ctr"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1370"/>
                  </a:solidFill>
                  <a:effectLst/>
                  <a:uLnTx/>
                  <a:uFillTx/>
                  <a:latin typeface="Epilogue Regular"/>
                  <a:ea typeface="+mj-ea"/>
                  <a:cs typeface="+mj-cs"/>
                  <a:sym typeface="Wingdings" panose="05000000000000000000" pitchFamily="2" charset="2"/>
                </a:rPr>
                <a:t></a:t>
              </a:r>
              <a:endParaRPr kumimoji="0" lang="en-US" sz="1600" b="0" i="0" u="none" strike="noStrike" kern="0" cap="none" spc="0" normalizeH="0" baseline="0" noProof="0" dirty="0">
                <a:ln>
                  <a:noFill/>
                </a:ln>
                <a:solidFill>
                  <a:srgbClr val="001370"/>
                </a:solidFill>
                <a:effectLst/>
                <a:uLnTx/>
                <a:uFillTx/>
                <a:latin typeface="Epilogue Regular"/>
                <a:ea typeface="+mj-ea"/>
                <a:cs typeface="+mj-cs"/>
                <a:sym typeface="Open Sans Regular"/>
              </a:endParaRPr>
            </a:p>
            <a:p>
              <a:pPr marL="0" marR="0" lvl="0" indent="0" algn="ctr"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1370"/>
                  </a:solidFill>
                  <a:effectLst/>
                  <a:uLnTx/>
                  <a:uFillTx/>
                  <a:latin typeface="Epilogue Regular"/>
                  <a:ea typeface="+mj-ea"/>
                  <a:cs typeface="+mj-cs"/>
                  <a:sym typeface="Open Sans Regular"/>
                </a:rPr>
                <a:t>Technician scans </a:t>
              </a:r>
              <a:br>
                <a:rPr kumimoji="0" lang="en-US" sz="1600" b="0" i="0" u="none" strike="noStrike" kern="0" cap="none" spc="0" normalizeH="0" baseline="0" noProof="0" dirty="0">
                  <a:ln>
                    <a:noFill/>
                  </a:ln>
                  <a:solidFill>
                    <a:srgbClr val="001370"/>
                  </a:solidFill>
                  <a:effectLst/>
                  <a:uLnTx/>
                  <a:uFillTx/>
                  <a:latin typeface="Epilogue Regular"/>
                  <a:ea typeface="+mj-ea"/>
                  <a:cs typeface="+mj-cs"/>
                  <a:sym typeface="Open Sans Regular"/>
                </a:rPr>
              </a:br>
              <a:r>
                <a:rPr kumimoji="0" lang="en-US" sz="1600" b="0" i="0" u="none" strike="noStrike" kern="0" cap="none" spc="0" normalizeH="0" baseline="0" noProof="0" dirty="0">
                  <a:ln>
                    <a:noFill/>
                  </a:ln>
                  <a:solidFill>
                    <a:srgbClr val="001370"/>
                  </a:solidFill>
                  <a:effectLst/>
                  <a:uLnTx/>
                  <a:uFillTx/>
                  <a:latin typeface="Epilogue Regular"/>
                  <a:ea typeface="+mj-ea"/>
                  <a:cs typeface="+mj-cs"/>
                  <a:sym typeface="Open Sans Regular"/>
                </a:rPr>
                <a:t>asset tag → </a:t>
              </a:r>
              <a:br>
                <a:rPr kumimoji="0" lang="en-US" sz="1600" b="0" i="0" u="none" strike="noStrike" kern="0" cap="none" spc="0" normalizeH="0" baseline="0" noProof="0" dirty="0">
                  <a:ln>
                    <a:noFill/>
                  </a:ln>
                  <a:solidFill>
                    <a:srgbClr val="001370"/>
                  </a:solidFill>
                  <a:effectLst/>
                  <a:uLnTx/>
                  <a:uFillTx/>
                  <a:latin typeface="Epilogue Regular"/>
                  <a:ea typeface="+mj-ea"/>
                  <a:cs typeface="+mj-cs"/>
                  <a:sym typeface="Open Sans Regular"/>
                </a:rPr>
              </a:br>
              <a:r>
                <a:rPr kumimoji="0" lang="en-US" sz="1600" b="0" i="0" u="none" strike="noStrike" kern="0" cap="none" spc="0" normalizeH="0" baseline="0" noProof="0" dirty="0">
                  <a:ln>
                    <a:noFill/>
                  </a:ln>
                  <a:solidFill>
                    <a:srgbClr val="001370"/>
                  </a:solidFill>
                  <a:effectLst/>
                  <a:uLnTx/>
                  <a:uFillTx/>
                  <a:latin typeface="Epilogue Regular"/>
                  <a:ea typeface="+mj-ea"/>
                  <a:cs typeface="+mj-cs"/>
                  <a:sym typeface="Open Sans Regular"/>
                </a:rPr>
                <a:t>Pulls correct P&amp;ID instantly</a:t>
              </a:r>
            </a:p>
          </p:txBody>
        </p:sp>
        <p:pic>
          <p:nvPicPr>
            <p:cNvPr id="27" name="Picture 26" descr="A person wearing a hard hat and yellow vest&#10;&#10;AI-generated content may be incorrect.">
              <a:extLst>
                <a:ext uri="{FF2B5EF4-FFF2-40B4-BE49-F238E27FC236}">
                  <a16:creationId xmlns:a16="http://schemas.microsoft.com/office/drawing/2014/main" id="{736D40BF-FC5C-FB75-BCBC-96461A984975}"/>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6866" b="96971" l="3530" r="93956">
                          <a14:foregroundMark x1="10203" y1="72092" x2="33172" y2="78998"/>
                          <a14:foregroundMark x1="24033" y1="94467" x2="29014" y2="93861"/>
                          <a14:foregroundMark x1="5803" y1="74960" x2="3530" y2="69709"/>
                          <a14:foregroundMark x1="61944" y1="8522" x2="68085" y2="6866"/>
                          <a14:foregroundMark x1="92892" y1="87197" x2="93956" y2="60864"/>
                          <a14:foregroundMark x1="93956" y1="60864" x2="93327" y2="60178"/>
                          <a14:foregroundMark x1="61799" y1="51616" x2="61267" y2="46729"/>
                          <a14:foregroundMark x1="50822" y1="96971" x2="74662" y2="96244"/>
                          <a14:foregroundMark x1="64072" y1="37439" x2="67650" y2="36147"/>
                        </a14:backgroundRemoval>
                      </a14:imgEffect>
                    </a14:imgLayer>
                  </a14:imgProps>
                </a:ext>
                <a:ext uri="{28A0092B-C50C-407E-A947-70E740481C1C}">
                  <a14:useLocalDpi xmlns:a14="http://schemas.microsoft.com/office/drawing/2010/main"/>
                </a:ext>
              </a:extLst>
            </a:blip>
            <a:stretch>
              <a:fillRect/>
            </a:stretch>
          </p:blipFill>
          <p:spPr>
            <a:xfrm>
              <a:off x="6991779" y="1188427"/>
              <a:ext cx="1069453" cy="1280160"/>
            </a:xfrm>
            <a:prstGeom prst="rect">
              <a:avLst/>
            </a:prstGeom>
          </p:spPr>
        </p:pic>
      </p:grpSp>
      <p:grpSp>
        <p:nvGrpSpPr>
          <p:cNvPr id="28" name="Group 27">
            <a:extLst>
              <a:ext uri="{FF2B5EF4-FFF2-40B4-BE49-F238E27FC236}">
                <a16:creationId xmlns:a16="http://schemas.microsoft.com/office/drawing/2014/main" id="{2466E8EE-CC2B-8E78-F522-BFC3F084FD4B}"/>
              </a:ext>
            </a:extLst>
          </p:cNvPr>
          <p:cNvGrpSpPr/>
          <p:nvPr/>
        </p:nvGrpSpPr>
        <p:grpSpPr>
          <a:xfrm>
            <a:off x="3502848" y="1538054"/>
            <a:ext cx="2194560" cy="2926080"/>
            <a:chOff x="3502848" y="1188427"/>
            <a:chExt cx="2194560" cy="2926080"/>
          </a:xfrm>
        </p:grpSpPr>
        <p:sp>
          <p:nvSpPr>
            <p:cNvPr id="29" name="Rectangle 28">
              <a:extLst>
                <a:ext uri="{FF2B5EF4-FFF2-40B4-BE49-F238E27FC236}">
                  <a16:creationId xmlns:a16="http://schemas.microsoft.com/office/drawing/2014/main" id="{D078E433-907E-39D1-241B-5013E4D50D9A}"/>
                </a:ext>
              </a:extLst>
            </p:cNvPr>
            <p:cNvSpPr/>
            <p:nvPr/>
          </p:nvSpPr>
          <p:spPr>
            <a:xfrm>
              <a:off x="3502848" y="2468587"/>
              <a:ext cx="2194560" cy="1645920"/>
            </a:xfrm>
            <a:prstGeom prst="rect">
              <a:avLst/>
            </a:prstGeom>
            <a:solidFill>
              <a:srgbClr val="E5F2FF"/>
            </a:solidFill>
            <a:ln w="25400" cap="flat">
              <a:noFill/>
              <a:prstDash val="solid"/>
              <a:round/>
            </a:ln>
            <a:effectLst/>
            <a:sp3d/>
          </p:spPr>
          <p:txBody>
            <a:bodyPr rot="0" spcFirstLastPara="1" vertOverflow="overflow" horzOverflow="overflow" vert="horz" wrap="square" lIns="91440" tIns="91440" rIns="182880" bIns="91440" numCol="1" spcCol="38100" rtlCol="0" anchor="t" anchorCtr="0">
              <a:noAutofit/>
            </a:bodyPr>
            <a:lstStyle/>
            <a:p>
              <a:pPr marL="169329" marR="0" lvl="0" indent="0" algn="ctr"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1370"/>
                  </a:solidFill>
                  <a:effectLst/>
                  <a:uLnTx/>
                  <a:uFillTx/>
                  <a:latin typeface="Epilogue Regular"/>
                  <a:ea typeface="+mj-ea"/>
                  <a:cs typeface="+mj-cs"/>
                  <a:sym typeface="Wingdings" panose="05000000000000000000" pitchFamily="2" charset="2"/>
                </a:rPr>
                <a:t></a:t>
              </a:r>
              <a:endParaRPr kumimoji="0" lang="en-US" sz="1600" b="0" i="0" u="none" strike="noStrike" kern="0" cap="none" spc="0" normalizeH="0" baseline="0" noProof="0" dirty="0">
                <a:ln>
                  <a:noFill/>
                </a:ln>
                <a:solidFill>
                  <a:srgbClr val="001370"/>
                </a:solidFill>
                <a:effectLst/>
                <a:uLnTx/>
                <a:uFillTx/>
                <a:latin typeface="Epilogue Regular"/>
                <a:ea typeface="+mj-ea"/>
                <a:cs typeface="+mj-cs"/>
                <a:sym typeface="Open Sans Regular"/>
              </a:endParaRPr>
            </a:p>
            <a:p>
              <a:pPr marL="0" marR="0" lvl="0" indent="0" algn="ctr"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1370"/>
                  </a:solidFill>
                  <a:effectLst/>
                  <a:uLnTx/>
                  <a:uFillTx/>
                  <a:latin typeface="Epilogue Regular"/>
                  <a:ea typeface="+mj-ea"/>
                  <a:cs typeface="+mj-cs"/>
                  <a:sym typeface="Open Sans Regular"/>
                </a:rPr>
                <a:t>Engineering team creates validated documentation in the system of record </a:t>
              </a:r>
            </a:p>
          </p:txBody>
        </p:sp>
        <p:pic>
          <p:nvPicPr>
            <p:cNvPr id="30" name="Picture 29" descr="A person wearing a tie and tie holding a helmet&#10;&#10;AI-generated content may be incorrect.">
              <a:extLst>
                <a:ext uri="{FF2B5EF4-FFF2-40B4-BE49-F238E27FC236}">
                  <a16:creationId xmlns:a16="http://schemas.microsoft.com/office/drawing/2014/main" id="{F731CAE5-78ED-54C3-BA4C-00E0698E898D}"/>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3475" b="98667" l="1353" r="98052">
                          <a14:foregroundMark x1="12987" y1="56929" x2="7522" y2="88889"/>
                          <a14:foregroundMark x1="7522" y1="88889" x2="12662" y2="98707"/>
                          <a14:foregroundMark x1="36742" y1="97899" x2="50271" y2="97657"/>
                          <a14:foregroundMark x1="69751" y1="86909" x2="78193" y2="76081"/>
                          <a14:foregroundMark x1="87933" y1="96687" x2="93019" y2="75636"/>
                          <a14:foregroundMark x1="92208" y1="69657" x2="87608" y2="65495"/>
                          <a14:foregroundMark x1="97457" y1="68000" x2="98106" y2="67152"/>
                          <a14:foregroundMark x1="54600" y1="30384" x2="55087" y2="29899"/>
                          <a14:foregroundMark x1="59199" y1="19677" x2="58387" y2="23717"/>
                          <a14:foregroundMark x1="56981" y1="12646" x2="44210" y2="3475"/>
                          <a14:foregroundMark x1="1353" y1="76081" x2="3734" y2="73939"/>
                        </a14:backgroundRemoval>
                      </a14:imgEffect>
                    </a14:imgLayer>
                  </a14:imgProps>
                </a:ext>
                <a:ext uri="{28A0092B-C50C-407E-A947-70E740481C1C}">
                  <a14:useLocalDpi xmlns:a14="http://schemas.microsoft.com/office/drawing/2010/main"/>
                </a:ext>
              </a:extLst>
            </a:blip>
            <a:stretch>
              <a:fillRect/>
            </a:stretch>
          </p:blipFill>
          <p:spPr>
            <a:xfrm>
              <a:off x="4124490" y="1188427"/>
              <a:ext cx="955749" cy="1280160"/>
            </a:xfrm>
            <a:prstGeom prst="rect">
              <a:avLst/>
            </a:prstGeom>
          </p:spPr>
        </p:pic>
      </p:grpSp>
      <p:sp>
        <p:nvSpPr>
          <p:cNvPr id="31" name="Rectangle 30">
            <a:extLst>
              <a:ext uri="{FF2B5EF4-FFF2-40B4-BE49-F238E27FC236}">
                <a16:creationId xmlns:a16="http://schemas.microsoft.com/office/drawing/2014/main" id="{A69A3B8E-3C69-58F5-64F3-E0EB609F6E4A}"/>
              </a:ext>
            </a:extLst>
          </p:cNvPr>
          <p:cNvSpPr/>
          <p:nvPr/>
        </p:nvSpPr>
        <p:spPr>
          <a:xfrm>
            <a:off x="9352284" y="2822886"/>
            <a:ext cx="2194560" cy="1645920"/>
          </a:xfrm>
          <a:prstGeom prst="rect">
            <a:avLst/>
          </a:prstGeom>
          <a:solidFill>
            <a:srgbClr val="E5F2FF"/>
          </a:solidFill>
          <a:ln w="25400" cap="flat">
            <a:noFill/>
            <a:prstDash val="solid"/>
            <a:round/>
          </a:ln>
          <a:effectLst/>
          <a:sp3d/>
        </p:spPr>
        <p:txBody>
          <a:bodyPr rot="0" spcFirstLastPara="1" vertOverflow="overflow" horzOverflow="overflow" vert="horz" wrap="square" lIns="182880" tIns="91440" rIns="182880" bIns="91440" numCol="1" spcCol="38100" rtlCol="0" anchor="t" anchorCtr="0">
            <a:noAutofit/>
          </a:bodyPr>
          <a:lstStyle/>
          <a:p>
            <a:pPr marL="169329" marR="0" lvl="0" indent="0" algn="ctr"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1370"/>
                </a:solidFill>
                <a:effectLst/>
                <a:uLnTx/>
                <a:uFillTx/>
                <a:latin typeface="Epilogue Regular"/>
                <a:ea typeface="+mj-ea"/>
                <a:cs typeface="+mj-cs"/>
                <a:sym typeface="Wingdings" panose="05000000000000000000" pitchFamily="2" charset="2"/>
              </a:rPr>
              <a:t></a:t>
            </a:r>
            <a:endParaRPr kumimoji="0" lang="en-US" sz="1600" b="0" i="0" u="none" strike="noStrike" kern="0" cap="none" spc="0" normalizeH="0" baseline="0" noProof="0" dirty="0">
              <a:ln>
                <a:noFill/>
              </a:ln>
              <a:solidFill>
                <a:srgbClr val="001370"/>
              </a:solidFill>
              <a:effectLst/>
              <a:uLnTx/>
              <a:uFillTx/>
              <a:latin typeface="Epilogue Regular"/>
              <a:ea typeface="+mj-ea"/>
              <a:cs typeface="+mj-cs"/>
              <a:sym typeface="Open Sans Regular"/>
            </a:endParaRPr>
          </a:p>
          <a:p>
            <a:pPr marL="0" marR="0" lvl="0" indent="0" algn="ctr"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1370"/>
                </a:solidFill>
                <a:effectLst/>
                <a:uLnTx/>
                <a:uFillTx/>
                <a:latin typeface="Epilogue Regular"/>
                <a:ea typeface="+mj-ea"/>
                <a:cs typeface="+mj-cs"/>
                <a:sym typeface="Open Sans Regular"/>
              </a:rPr>
              <a:t>Maintenance planner accesses latest revision without calling engineering</a:t>
            </a:r>
          </a:p>
        </p:txBody>
      </p:sp>
      <p:sp>
        <p:nvSpPr>
          <p:cNvPr id="32" name="Rectangle 31">
            <a:extLst>
              <a:ext uri="{FF2B5EF4-FFF2-40B4-BE49-F238E27FC236}">
                <a16:creationId xmlns:a16="http://schemas.microsoft.com/office/drawing/2014/main" id="{4E04507F-C70F-F635-EC0F-322C62DFBD39}"/>
              </a:ext>
            </a:extLst>
          </p:cNvPr>
          <p:cNvSpPr/>
          <p:nvPr/>
        </p:nvSpPr>
        <p:spPr>
          <a:xfrm>
            <a:off x="3502849" y="4690508"/>
            <a:ext cx="2194560" cy="1645920"/>
          </a:xfrm>
          <a:prstGeom prst="rect">
            <a:avLst/>
          </a:prstGeom>
          <a:solidFill>
            <a:srgbClr val="E5F2FF"/>
          </a:solidFill>
          <a:ln w="25400" cap="flat">
            <a:noFill/>
            <a:prstDash val="solid"/>
            <a:round/>
          </a:ln>
          <a:effectLst/>
          <a:sp3d/>
        </p:spPr>
        <p:txBody>
          <a:bodyPr rot="0" spcFirstLastPara="1" vertOverflow="overflow" horzOverflow="overflow" vert="horz" wrap="square" lIns="182880" tIns="91440" rIns="182880" bIns="91440" numCol="1" spcCol="38100" rtlCol="0" anchor="t" anchorCtr="0">
            <a:noAutofit/>
          </a:bodyPr>
          <a:lstStyle/>
          <a:p>
            <a:pPr marL="169329" marR="0" lvl="0" indent="0" algn="ctr"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a:ln>
                  <a:noFill/>
                </a:ln>
                <a:solidFill>
                  <a:srgbClr val="001370"/>
                </a:solidFill>
                <a:effectLst/>
                <a:uLnTx/>
                <a:uFillTx/>
                <a:latin typeface="Epilogue Regular"/>
                <a:ea typeface="+mj-ea"/>
                <a:cs typeface="+mj-cs"/>
                <a:sym typeface="Wingdings" panose="05000000000000000000" pitchFamily="2" charset="2"/>
              </a:rPr>
              <a:t></a:t>
            </a:r>
            <a:endParaRPr kumimoji="0" lang="en-US" sz="1600" b="0" i="0" u="none" strike="noStrike" kern="0" cap="none" spc="0" normalizeH="0" baseline="0" noProof="0">
              <a:ln>
                <a:noFill/>
              </a:ln>
              <a:solidFill>
                <a:srgbClr val="001370"/>
              </a:solidFill>
              <a:effectLst/>
              <a:uLnTx/>
              <a:uFillTx/>
              <a:latin typeface="Epilogue Regular"/>
              <a:ea typeface="+mj-ea"/>
              <a:cs typeface="+mj-cs"/>
              <a:sym typeface="Open Sans Regular"/>
            </a:endParaRPr>
          </a:p>
          <a:p>
            <a:pPr marL="0" marR="0" lvl="0" indent="0" algn="ctr"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a:ln>
                  <a:noFill/>
                </a:ln>
                <a:solidFill>
                  <a:srgbClr val="001370"/>
                </a:solidFill>
                <a:effectLst/>
                <a:uLnTx/>
                <a:uFillTx/>
                <a:latin typeface="Epilogue Regular"/>
                <a:ea typeface="+mj-ea"/>
                <a:cs typeface="+mj-cs"/>
                <a:sym typeface="Open Sans Regular"/>
              </a:rPr>
              <a:t>Change is captured </a:t>
            </a:r>
            <a:br>
              <a:rPr kumimoji="0" lang="en-US" sz="1600" b="0" i="0" u="none" strike="noStrike" kern="0" cap="none" spc="0" normalizeH="0" baseline="0" noProof="0">
                <a:ln>
                  <a:noFill/>
                </a:ln>
                <a:solidFill>
                  <a:srgbClr val="001370"/>
                </a:solidFill>
                <a:effectLst/>
                <a:uLnTx/>
                <a:uFillTx/>
                <a:latin typeface="Epilogue Regular"/>
                <a:ea typeface="+mj-ea"/>
                <a:cs typeface="+mj-cs"/>
                <a:sym typeface="Open Sans Regular"/>
              </a:rPr>
            </a:br>
            <a:r>
              <a:rPr kumimoji="0" lang="en-US" sz="1600" b="0" i="0" u="none" strike="noStrike" kern="0" cap="none" spc="0" normalizeH="0" baseline="0" noProof="0">
                <a:ln>
                  <a:noFill/>
                </a:ln>
                <a:solidFill>
                  <a:srgbClr val="001370"/>
                </a:solidFill>
                <a:effectLst/>
                <a:uLnTx/>
                <a:uFillTx/>
                <a:latin typeface="Epilogue Regular"/>
                <a:ea typeface="+mj-ea"/>
                <a:cs typeface="+mj-cs"/>
                <a:sym typeface="Open Sans Regular"/>
              </a:rPr>
              <a:t>→ </a:t>
            </a:r>
          </a:p>
          <a:p>
            <a:pPr marL="169329" marR="0" lvl="0" indent="0" algn="ctr"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a:ln>
                  <a:noFill/>
                </a:ln>
                <a:solidFill>
                  <a:srgbClr val="001370"/>
                </a:solidFill>
                <a:effectLst/>
                <a:uLnTx/>
                <a:uFillTx/>
                <a:latin typeface="Epilogue Regular"/>
                <a:ea typeface="+mj-ea"/>
                <a:cs typeface="+mj-cs"/>
                <a:sym typeface="Open Sans Regular"/>
              </a:rPr>
              <a:t>Flows back into system of record</a:t>
            </a:r>
          </a:p>
        </p:txBody>
      </p:sp>
      <p:sp>
        <p:nvSpPr>
          <p:cNvPr id="33" name="Rectangle 32">
            <a:extLst>
              <a:ext uri="{FF2B5EF4-FFF2-40B4-BE49-F238E27FC236}">
                <a16:creationId xmlns:a16="http://schemas.microsoft.com/office/drawing/2014/main" id="{6BF2F27B-D302-4EFC-8617-F4657E0C3830}"/>
              </a:ext>
            </a:extLst>
          </p:cNvPr>
          <p:cNvSpPr/>
          <p:nvPr/>
        </p:nvSpPr>
        <p:spPr>
          <a:xfrm>
            <a:off x="6428232" y="4697215"/>
            <a:ext cx="2194560" cy="1645920"/>
          </a:xfrm>
          <a:prstGeom prst="rect">
            <a:avLst/>
          </a:prstGeom>
          <a:solidFill>
            <a:srgbClr val="E5F2FF"/>
          </a:solidFill>
          <a:ln w="25400" cap="flat">
            <a:noFill/>
            <a:prstDash val="solid"/>
            <a:round/>
          </a:ln>
          <a:effectLst/>
          <a:sp3d/>
        </p:spPr>
        <p:txBody>
          <a:bodyPr rot="0" spcFirstLastPara="1" vertOverflow="overflow" horzOverflow="overflow" vert="horz" wrap="square" lIns="182880" tIns="91440" rIns="182880" bIns="91440" numCol="1" spcCol="38100" rtlCol="0" anchor="t" anchorCtr="0">
            <a:noAutofit/>
          </a:bodyPr>
          <a:lstStyle/>
          <a:p>
            <a:pPr marL="169329" marR="0" lvl="0" indent="0" algn="ctr"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1370"/>
                </a:solidFill>
                <a:effectLst/>
                <a:uLnTx/>
                <a:uFillTx/>
                <a:latin typeface="Epilogue Regular"/>
                <a:ea typeface="+mj-ea"/>
                <a:cs typeface="+mj-cs"/>
                <a:sym typeface="Wingdings" panose="05000000000000000000" pitchFamily="2" charset="2"/>
              </a:rPr>
              <a:t></a:t>
            </a:r>
            <a:endParaRPr kumimoji="0" lang="en-US" sz="1600" b="0" i="0" u="none" strike="noStrike" kern="0" cap="none" spc="0" normalizeH="0" baseline="0" noProof="0" dirty="0">
              <a:ln>
                <a:noFill/>
              </a:ln>
              <a:solidFill>
                <a:srgbClr val="001370"/>
              </a:solidFill>
              <a:effectLst/>
              <a:uLnTx/>
              <a:uFillTx/>
              <a:latin typeface="Epilogue Regular"/>
              <a:ea typeface="+mj-ea"/>
              <a:cs typeface="+mj-cs"/>
              <a:sym typeface="Open Sans Regular"/>
            </a:endParaRPr>
          </a:p>
          <a:p>
            <a:pPr marL="0" marR="0" lvl="0" indent="0" algn="ctr" defTabSz="914400" eaLnBrk="1" fontAlgn="auto" latinLnBrk="0" hangingPunct="1">
              <a:lnSpc>
                <a:spcPct val="11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1370"/>
                </a:solidFill>
                <a:effectLst/>
                <a:uLnTx/>
                <a:uFillTx/>
                <a:latin typeface="Epilogue Regular"/>
                <a:ea typeface="+mj-ea"/>
                <a:cs typeface="+mj-cs"/>
                <a:sym typeface="Open Sans Regular"/>
              </a:rPr>
              <a:t>      Turnaround team works from controlled, approved document set</a:t>
            </a:r>
          </a:p>
        </p:txBody>
      </p:sp>
      <p:cxnSp>
        <p:nvCxnSpPr>
          <p:cNvPr id="34" name="Connector: Elbow 33">
            <a:extLst>
              <a:ext uri="{FF2B5EF4-FFF2-40B4-BE49-F238E27FC236}">
                <a16:creationId xmlns:a16="http://schemas.microsoft.com/office/drawing/2014/main" id="{5961C492-0D9E-D6AD-667C-DF0F794CFF98}"/>
              </a:ext>
            </a:extLst>
          </p:cNvPr>
          <p:cNvCxnSpPr>
            <a:cxnSpLocks/>
            <a:stCxn id="31" idx="2"/>
            <a:endCxn id="33" idx="3"/>
          </p:cNvCxnSpPr>
          <p:nvPr/>
        </p:nvCxnSpPr>
        <p:spPr>
          <a:xfrm rot="5400000">
            <a:off x="9010494" y="4081104"/>
            <a:ext cx="1051369" cy="1826772"/>
          </a:xfrm>
          <a:prstGeom prst="bentConnector2">
            <a:avLst/>
          </a:prstGeom>
          <a:noFill/>
          <a:ln w="25400" cap="rnd">
            <a:solidFill>
              <a:srgbClr val="2388F2"/>
            </a:solidFill>
            <a:prstDash val="solid"/>
            <a:round/>
            <a:headEnd type="none" w="med" len="med"/>
            <a:tailEnd type="arrow" w="med" len="med"/>
          </a:ln>
          <a:effectLst>
            <a:outerShdw blurRad="38100" dist="20000" dir="5400000" rotWithShape="0">
              <a:srgbClr val="000000">
                <a:alpha val="38000"/>
              </a:srgbClr>
            </a:outerShdw>
          </a:effectLst>
          <a:sp3d/>
        </p:spPr>
      </p:cxnSp>
      <p:cxnSp>
        <p:nvCxnSpPr>
          <p:cNvPr id="35" name="Straight Arrow Connector 34">
            <a:extLst>
              <a:ext uri="{FF2B5EF4-FFF2-40B4-BE49-F238E27FC236}">
                <a16:creationId xmlns:a16="http://schemas.microsoft.com/office/drawing/2014/main" id="{547DA5D4-6B98-E076-3748-AF3A36712761}"/>
              </a:ext>
            </a:extLst>
          </p:cNvPr>
          <p:cNvCxnSpPr>
            <a:cxnSpLocks/>
            <a:stCxn id="33" idx="1"/>
            <a:endCxn id="32" idx="3"/>
          </p:cNvCxnSpPr>
          <p:nvPr/>
        </p:nvCxnSpPr>
        <p:spPr>
          <a:xfrm flipH="1" flipV="1">
            <a:off x="5697409" y="5513468"/>
            <a:ext cx="730823" cy="6707"/>
          </a:xfrm>
          <a:prstGeom prst="straightConnector1">
            <a:avLst/>
          </a:prstGeom>
          <a:noFill/>
          <a:ln w="25400" cap="rnd">
            <a:solidFill>
              <a:srgbClr val="2388F2"/>
            </a:solidFill>
            <a:prstDash val="solid"/>
            <a:round/>
            <a:headEnd type="none" w="med" len="med"/>
            <a:tailEnd type="arrow" w="med" len="med"/>
          </a:ln>
          <a:effectLst>
            <a:outerShdw blurRad="38100" dist="20000" dir="5400000" rotWithShape="0">
              <a:srgbClr val="000000">
                <a:alpha val="38000"/>
              </a:srgbClr>
            </a:outerShdw>
          </a:effectLst>
          <a:sp3d/>
        </p:spPr>
      </p:cxnSp>
      <p:pic>
        <p:nvPicPr>
          <p:cNvPr id="36" name="Picture 35">
            <a:extLst>
              <a:ext uri="{FF2B5EF4-FFF2-40B4-BE49-F238E27FC236}">
                <a16:creationId xmlns:a16="http://schemas.microsoft.com/office/drawing/2014/main" id="{EC616088-FCC6-E21E-F1AB-2380B823E4E0}"/>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61221" y="3115692"/>
            <a:ext cx="2187005" cy="2941771"/>
          </a:xfrm>
          <a:prstGeom prst="rect">
            <a:avLst/>
          </a:prstGeom>
        </p:spPr>
      </p:pic>
      <p:cxnSp>
        <p:nvCxnSpPr>
          <p:cNvPr id="37" name="Straight Connector 36">
            <a:extLst>
              <a:ext uri="{FF2B5EF4-FFF2-40B4-BE49-F238E27FC236}">
                <a16:creationId xmlns:a16="http://schemas.microsoft.com/office/drawing/2014/main" id="{F77A4675-7BE4-82AE-123D-A0EB03F0CC83}"/>
              </a:ext>
            </a:extLst>
          </p:cNvPr>
          <p:cNvCxnSpPr>
            <a:cxnSpLocks/>
            <a:stCxn id="29" idx="3"/>
            <a:endCxn id="26" idx="1"/>
          </p:cNvCxnSpPr>
          <p:nvPr/>
        </p:nvCxnSpPr>
        <p:spPr>
          <a:xfrm>
            <a:off x="5697408" y="3641174"/>
            <a:ext cx="730204" cy="0"/>
          </a:xfrm>
          <a:prstGeom prst="line">
            <a:avLst/>
          </a:prstGeom>
          <a:noFill/>
          <a:ln w="25400" cap="rnd">
            <a:solidFill>
              <a:srgbClr val="2388F2"/>
            </a:solidFill>
            <a:prstDash val="solid"/>
            <a:round/>
            <a:headEnd type="none" w="med" len="med"/>
            <a:tailEnd type="arrow" w="med" len="med"/>
          </a:ln>
          <a:effectLst>
            <a:outerShdw blurRad="38100" dist="20000" dir="5400000" rotWithShape="0">
              <a:srgbClr val="000000">
                <a:alpha val="38000"/>
              </a:srgbClr>
            </a:outerShdw>
          </a:effectLst>
          <a:sp3d/>
        </p:spPr>
      </p:cxnSp>
      <p:cxnSp>
        <p:nvCxnSpPr>
          <p:cNvPr id="38" name="Straight Connector 37">
            <a:extLst>
              <a:ext uri="{FF2B5EF4-FFF2-40B4-BE49-F238E27FC236}">
                <a16:creationId xmlns:a16="http://schemas.microsoft.com/office/drawing/2014/main" id="{1A900E23-D712-1610-7CA8-E6A56A4DF50D}"/>
              </a:ext>
            </a:extLst>
          </p:cNvPr>
          <p:cNvCxnSpPr>
            <a:cxnSpLocks/>
            <a:stCxn id="26" idx="3"/>
            <a:endCxn id="31" idx="1"/>
          </p:cNvCxnSpPr>
          <p:nvPr/>
        </p:nvCxnSpPr>
        <p:spPr>
          <a:xfrm>
            <a:off x="8622172" y="3645846"/>
            <a:ext cx="730112" cy="0"/>
          </a:xfrm>
          <a:prstGeom prst="line">
            <a:avLst/>
          </a:prstGeom>
          <a:noFill/>
          <a:ln w="25400" cap="rnd">
            <a:solidFill>
              <a:srgbClr val="2388F2"/>
            </a:solidFill>
            <a:prstDash val="solid"/>
            <a:round/>
            <a:headEnd type="none" w="med" len="med"/>
            <a:tailEnd type="arrow" w="med" len="med"/>
          </a:ln>
          <a:effectLst>
            <a:outerShdw blurRad="38100" dist="20000" dir="5400000" rotWithShape="0">
              <a:srgbClr val="000000">
                <a:alpha val="38000"/>
              </a:srgbClr>
            </a:outerShdw>
          </a:effectLst>
          <a:sp3d/>
        </p:spPr>
      </p:cxnSp>
      <p:cxnSp>
        <p:nvCxnSpPr>
          <p:cNvPr id="39" name="Straight Arrow Connector 38">
            <a:extLst>
              <a:ext uri="{FF2B5EF4-FFF2-40B4-BE49-F238E27FC236}">
                <a16:creationId xmlns:a16="http://schemas.microsoft.com/office/drawing/2014/main" id="{5A050EF2-51CB-6847-7D55-E0D7FF7914B5}"/>
              </a:ext>
            </a:extLst>
          </p:cNvPr>
          <p:cNvCxnSpPr>
            <a:cxnSpLocks/>
          </p:cNvCxnSpPr>
          <p:nvPr/>
        </p:nvCxnSpPr>
        <p:spPr>
          <a:xfrm flipH="1">
            <a:off x="2585254" y="5513468"/>
            <a:ext cx="914400" cy="0"/>
          </a:xfrm>
          <a:prstGeom prst="straightConnector1">
            <a:avLst/>
          </a:prstGeom>
          <a:noFill/>
          <a:ln w="25400" cap="rnd">
            <a:solidFill>
              <a:srgbClr val="2388F2"/>
            </a:solidFill>
            <a:prstDash val="solid"/>
            <a:round/>
            <a:headEnd type="none" w="med" len="med"/>
            <a:tailEnd type="arrow" w="med" len="med"/>
          </a:ln>
          <a:effectLst>
            <a:outerShdw blurRad="38100" dist="20000" dir="5400000" rotWithShape="0">
              <a:srgbClr val="000000">
                <a:alpha val="38000"/>
              </a:srgbClr>
            </a:outerShdw>
          </a:effectLst>
          <a:sp3d/>
        </p:spPr>
      </p:cxnSp>
      <p:sp>
        <p:nvSpPr>
          <p:cNvPr id="40" name="Parallelogram 39">
            <a:extLst>
              <a:ext uri="{FF2B5EF4-FFF2-40B4-BE49-F238E27FC236}">
                <a16:creationId xmlns:a16="http://schemas.microsoft.com/office/drawing/2014/main" id="{B574B259-2D1D-B9F3-9EFC-3C10D2D79AE7}"/>
              </a:ext>
            </a:extLst>
          </p:cNvPr>
          <p:cNvSpPr/>
          <p:nvPr/>
        </p:nvSpPr>
        <p:spPr>
          <a:xfrm rot="17319821">
            <a:off x="2274040" y="3360510"/>
            <a:ext cx="365760" cy="457200"/>
          </a:xfrm>
          <a:prstGeom prst="parallelogram">
            <a:avLst/>
          </a:prstGeom>
          <a:solidFill>
            <a:srgbClr val="FFFFFF"/>
          </a:solidFill>
          <a:ln w="25400" cap="flat">
            <a:noFill/>
            <a:prstDash val="solid"/>
            <a:round/>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3453"/>
              </a:solidFill>
              <a:effectLst/>
              <a:uLnTx/>
              <a:uFillTx/>
              <a:latin typeface="Epilogue SemiBold"/>
              <a:ea typeface="+mj-ea"/>
              <a:cs typeface="+mj-cs"/>
              <a:sym typeface="Open Sans Regular"/>
            </a:endParaRPr>
          </a:p>
        </p:txBody>
      </p:sp>
      <p:cxnSp>
        <p:nvCxnSpPr>
          <p:cNvPr id="41" name="Straight Connector 40">
            <a:extLst>
              <a:ext uri="{FF2B5EF4-FFF2-40B4-BE49-F238E27FC236}">
                <a16:creationId xmlns:a16="http://schemas.microsoft.com/office/drawing/2014/main" id="{2E43AF8D-ED47-4BF2-F1B2-E9B71575E76D}"/>
              </a:ext>
            </a:extLst>
          </p:cNvPr>
          <p:cNvCxnSpPr>
            <a:cxnSpLocks/>
          </p:cNvCxnSpPr>
          <p:nvPr/>
        </p:nvCxnSpPr>
        <p:spPr>
          <a:xfrm flipV="1">
            <a:off x="2585254" y="3641174"/>
            <a:ext cx="914400" cy="0"/>
          </a:xfrm>
          <a:prstGeom prst="line">
            <a:avLst/>
          </a:prstGeom>
          <a:noFill/>
          <a:ln w="25400" cap="rnd">
            <a:solidFill>
              <a:srgbClr val="2388F2"/>
            </a:solidFill>
            <a:prstDash val="solid"/>
            <a:round/>
            <a:headEnd type="oval" w="med" len="med"/>
            <a:tailEnd type="arrow" w="med" len="med"/>
          </a:ln>
          <a:effectLst>
            <a:outerShdw blurRad="38100" dist="20000" dir="5400000" rotWithShape="0">
              <a:srgbClr val="000000">
                <a:alpha val="38000"/>
              </a:srgbClr>
            </a:outerShdw>
          </a:effectLst>
          <a:sp3d/>
        </p:spPr>
      </p:cxnSp>
      <p:pic>
        <p:nvPicPr>
          <p:cNvPr id="42" name="Picture 41">
            <a:extLst>
              <a:ext uri="{FF2B5EF4-FFF2-40B4-BE49-F238E27FC236}">
                <a16:creationId xmlns:a16="http://schemas.microsoft.com/office/drawing/2014/main" id="{FDC7E110-057B-EAC7-F2BF-FE29A8E9D22E}"/>
              </a:ext>
            </a:extLst>
          </p:cNvPr>
          <p:cNvPicPr>
            <a:picLocks noChangeAspect="1"/>
          </p:cNvPicPr>
          <p:nvPr/>
        </p:nvPicPr>
        <p:blipFill>
          <a:blip r:embed="rId8" cstate="screen">
            <a:extLst>
              <a:ext uri="{BEBA8EAE-BF5A-486C-A8C5-ECC9F3942E4B}">
                <a14:imgProps xmlns:a14="http://schemas.microsoft.com/office/drawing/2010/main">
                  <a14:imgLayer r:embed="rId9">
                    <a14:imgEffect>
                      <a14:backgroundRemoval t="0" b="89362" l="0" r="95556">
                        <a14:foregroundMark x1="15556" y1="68085" x2="11111" y2="57447"/>
                        <a14:foregroundMark x1="95556" y1="59574" x2="84444" y2="59574"/>
                        <a14:foregroundMark x1="31111" y1="6383" x2="24444" y2="4255"/>
                        <a14:foregroundMark x1="4444" y1="53191" x2="2222" y2="63830"/>
                        <a14:foregroundMark x1="35556" y1="87234" x2="37778" y2="89362"/>
                        <a14:foregroundMark x1="51111" y1="40426" x2="57778" y2="36170"/>
                      </a14:backgroundRemoval>
                    </a14:imgEffect>
                  </a14:imgLayer>
                </a14:imgProps>
              </a:ext>
              <a:ext uri="{28A0092B-C50C-407E-A947-70E740481C1C}">
                <a14:useLocalDpi xmlns:a14="http://schemas.microsoft.com/office/drawing/2010/main"/>
              </a:ext>
            </a:extLst>
          </a:blip>
          <a:srcRect/>
          <a:stretch>
            <a:fillRect/>
          </a:stretch>
        </p:blipFill>
        <p:spPr>
          <a:xfrm>
            <a:off x="2124406" y="3802658"/>
            <a:ext cx="425586" cy="447461"/>
          </a:xfrm>
          <a:prstGeom prst="rect">
            <a:avLst/>
          </a:prstGeom>
        </p:spPr>
      </p:pic>
      <p:pic>
        <p:nvPicPr>
          <p:cNvPr id="43" name="Picture 42">
            <a:extLst>
              <a:ext uri="{FF2B5EF4-FFF2-40B4-BE49-F238E27FC236}">
                <a16:creationId xmlns:a16="http://schemas.microsoft.com/office/drawing/2014/main" id="{CB5425C8-3AAF-1D37-61E9-18F612642B87}"/>
              </a:ext>
            </a:extLst>
          </p:cNvPr>
          <p:cNvPicPr>
            <a:picLocks noChangeAspect="1"/>
          </p:cNvPicPr>
          <p:nvPr/>
        </p:nvPicPr>
        <p:blipFill>
          <a:blip r:embed="rId10" cstate="screen">
            <a:extLst>
              <a:ext uri="{BEBA8EAE-BF5A-486C-A8C5-ECC9F3942E4B}">
                <a14:imgProps xmlns:a14="http://schemas.microsoft.com/office/drawing/2010/main">
                  <a14:imgLayer r:embed="rId11">
                    <a14:imgEffect>
                      <a14:backgroundRemoval t="4364" b="97859" l="3578" r="97346">
                        <a14:foregroundMark x1="47374" y1="13616" x2="56145" y2="9293"/>
                        <a14:foregroundMark x1="56145" y1="9293" x2="68148" y2="12646"/>
                        <a14:foregroundMark x1="68148" y1="12646" x2="68090" y2="20444"/>
                        <a14:foregroundMark x1="68090" y1="20444" x2="52395" y2="22343"/>
                        <a14:foregroundMark x1="52395" y1="22343" x2="50548" y2="21859"/>
                        <a14:foregroundMark x1="44836" y1="16929" x2="52683" y2="6869"/>
                        <a14:foregroundMark x1="52683" y1="6869" x2="59492" y2="4444"/>
                        <a14:foregroundMark x1="49625" y1="8242" x2="41604" y2="13980"/>
                        <a14:foregroundMark x1="41604" y1="13980" x2="42181" y2="17859"/>
                        <a14:foregroundMark x1="42989" y1="11758" x2="50952" y2="7111"/>
                        <a14:foregroundMark x1="56319" y1="36929" x2="60300" y2="36283"/>
                        <a14:foregroundMark x1="48298" y1="44242" x2="37334" y2="67515"/>
                        <a14:foregroundMark x1="37334" y1="67515" x2="35430" y2="82424"/>
                        <a14:foregroundMark x1="75534" y1="87879" x2="91518" y2="88364"/>
                        <a14:foregroundMark x1="91518" y1="88364" x2="88979" y2="72323"/>
                        <a14:foregroundMark x1="88979" y1="72323" x2="72475" y2="54586"/>
                        <a14:foregroundMark x1="72475" y1="54586" x2="62550" y2="56323"/>
                        <a14:foregroundMark x1="62550" y1="56323" x2="59435" y2="64283"/>
                        <a14:foregroundMark x1="59435" y1="64283" x2="59377" y2="69455"/>
                        <a14:foregroundMark x1="97346" y1="86949" x2="97461" y2="91838"/>
                        <a14:foregroundMark x1="74207" y1="97859" x2="50029" y2="97333"/>
                        <a14:foregroundMark x1="6232" y1="84364" x2="8021" y2="91434"/>
                        <a14:foregroundMark x1="8021" y1="91434" x2="12464" y2="93253"/>
                        <a14:foregroundMark x1="9175" y1="72606" x2="19504" y2="73253"/>
                        <a14:foregroundMark x1="19504" y1="73253" x2="27871" y2="88364"/>
                        <a14:foregroundMark x1="27871" y1="88364" x2="26082" y2="96566"/>
                        <a14:foregroundMark x1="26082" y1="96566" x2="42585" y2="94909"/>
                        <a14:foregroundMark x1="32545" y1="74182" x2="12868" y2="69172"/>
                        <a14:foregroundMark x1="4789" y1="71475" x2="11079" y2="79919"/>
                        <a14:foregroundMark x1="11079" y1="79919" x2="11137" y2="80202"/>
                        <a14:foregroundMark x1="3578" y1="88889" x2="3578" y2="87111"/>
                      </a14:backgroundRemoval>
                    </a14:imgEffect>
                  </a14:imgLayer>
                </a14:imgProps>
              </a:ext>
              <a:ext uri="{28A0092B-C50C-407E-A947-70E740481C1C}">
                <a14:useLocalDpi xmlns:a14="http://schemas.microsoft.com/office/drawing/2010/main"/>
              </a:ext>
            </a:extLst>
          </a:blip>
          <a:stretch>
            <a:fillRect/>
          </a:stretch>
        </p:blipFill>
        <p:spPr>
          <a:xfrm>
            <a:off x="9954705" y="1538054"/>
            <a:ext cx="991431" cy="1280160"/>
          </a:xfrm>
          <a:prstGeom prst="rect">
            <a:avLst/>
          </a:prstGeom>
        </p:spPr>
      </p:pic>
      <p:pic>
        <p:nvPicPr>
          <p:cNvPr id="45" name="Picture 44">
            <a:extLst>
              <a:ext uri="{FF2B5EF4-FFF2-40B4-BE49-F238E27FC236}">
                <a16:creationId xmlns:a16="http://schemas.microsoft.com/office/drawing/2014/main" id="{2A760671-9312-1E39-E269-9884983C2542}"/>
              </a:ext>
            </a:extLst>
          </p:cNvPr>
          <p:cNvPicPr>
            <a:picLocks noChangeAspect="1"/>
          </p:cNvPicPr>
          <p:nvPr/>
        </p:nvPicPr>
        <p:blipFill>
          <a:blip r:embed="rId12" cstate="screen">
            <a:alphaModFix amt="70000"/>
            <a:extLst>
              <a:ext uri="{28A0092B-C50C-407E-A947-70E740481C1C}">
                <a14:useLocalDpi xmlns:a14="http://schemas.microsoft.com/office/drawing/2010/main"/>
              </a:ext>
            </a:extLst>
          </a:blip>
          <a:stretch>
            <a:fillRect/>
          </a:stretch>
        </p:blipFill>
        <p:spPr>
          <a:xfrm>
            <a:off x="9201442" y="5976649"/>
            <a:ext cx="1313828" cy="658467"/>
          </a:xfrm>
          <a:prstGeom prst="rect">
            <a:avLst/>
          </a:prstGeom>
        </p:spPr>
      </p:pic>
    </p:spTree>
    <p:extLst>
      <p:ext uri="{BB962C8B-B14F-4D97-AF65-F5344CB8AC3E}">
        <p14:creationId xmlns:p14="http://schemas.microsoft.com/office/powerpoint/2010/main" val="103738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left)">
                                      <p:cBhvr>
                                        <p:cTn id="25" dur="500"/>
                                        <p:tgtEl>
                                          <p:spTgt spid="38"/>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left)">
                                      <p:cBhvr>
                                        <p:cTn id="29" dur="500"/>
                                        <p:tgtEl>
                                          <p:spTgt spid="43"/>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up)">
                                      <p:cBhvr>
                                        <p:cTn id="37" dur="500"/>
                                        <p:tgtEl>
                                          <p:spTgt spid="34"/>
                                        </p:tgtEl>
                                      </p:cBhvr>
                                    </p:animEffect>
                                  </p:childTnLst>
                                </p:cTn>
                              </p:par>
                            </p:childTnLst>
                          </p:cTn>
                        </p:par>
                        <p:par>
                          <p:cTn id="38" fill="hold">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right)">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right)">
                                      <p:cBhvr>
                                        <p:cTn id="46" dur="500"/>
                                        <p:tgtEl>
                                          <p:spTgt spid="35"/>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right)">
                                      <p:cBhvr>
                                        <p:cTn id="50" dur="500"/>
                                        <p:tgtEl>
                                          <p:spTgt spid="32"/>
                                        </p:tgtEl>
                                      </p:cBhvr>
                                    </p:animEffect>
                                  </p:childTnLst>
                                </p:cTn>
                              </p:par>
                            </p:childTnLst>
                          </p:cTn>
                        </p:par>
                        <p:par>
                          <p:cTn id="51" fill="hold">
                            <p:stCondLst>
                              <p:cond delay="1000"/>
                            </p:stCondLst>
                            <p:childTnLst>
                              <p:par>
                                <p:cTn id="52" presetID="22" presetClass="entr" presetSubtype="2" fill="hold"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wipe(right)">
                                      <p:cBhvr>
                                        <p:cTn id="5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EB1FF-F4F4-D6DE-AA63-77C880CEA1D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DDA15D3-D625-9D2B-8E7A-BA9FA3B8316A}"/>
              </a:ext>
            </a:extLst>
          </p:cNvPr>
          <p:cNvSpPr>
            <a:spLocks noGrp="1"/>
          </p:cNvSpPr>
          <p:nvPr>
            <p:ph type="body" sz="quarter" idx="10"/>
          </p:nvPr>
        </p:nvSpPr>
        <p:spPr>
          <a:xfrm>
            <a:off x="619456" y="445495"/>
            <a:ext cx="10953088" cy="1346814"/>
          </a:xfrm>
        </p:spPr>
        <p:txBody>
          <a:bodyPr>
            <a:normAutofit/>
          </a:bodyPr>
          <a:lstStyle/>
          <a:p>
            <a:r>
              <a:rPr lang="en-US" dirty="0">
                <a:latin typeface="Poppins" panose="00000500000000000000" pitchFamily="2" charset="0"/>
                <a:cs typeface="Poppins" panose="00000500000000000000" pitchFamily="2" charset="0"/>
              </a:rPr>
              <a:t>Operational Impact: </a:t>
            </a:r>
            <a:br>
              <a:rPr lang="en-US" dirty="0">
                <a:latin typeface="Poppins" panose="00000500000000000000" pitchFamily="2" charset="0"/>
                <a:cs typeface="Poppins" panose="00000500000000000000" pitchFamily="2" charset="0"/>
              </a:rPr>
            </a:br>
            <a:r>
              <a:rPr lang="en-US" dirty="0">
                <a:latin typeface="Poppins" panose="00000500000000000000" pitchFamily="2" charset="0"/>
                <a:cs typeface="Poppins" panose="00000500000000000000" pitchFamily="2" charset="0"/>
              </a:rPr>
              <a:t>Growth &amp; Efficiency </a:t>
            </a:r>
            <a:endParaRPr lang="en-US" dirty="0"/>
          </a:p>
        </p:txBody>
      </p:sp>
      <p:pic>
        <p:nvPicPr>
          <p:cNvPr id="28" name="Picture 27">
            <a:extLst>
              <a:ext uri="{FF2B5EF4-FFF2-40B4-BE49-F238E27FC236}">
                <a16:creationId xmlns:a16="http://schemas.microsoft.com/office/drawing/2014/main" id="{E9F36D01-F44B-5BE2-A78D-3F8D9ADA412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576263" y="-45720"/>
            <a:ext cx="3750510" cy="6949440"/>
          </a:xfrm>
          <a:prstGeom prst="rect">
            <a:avLst/>
          </a:prstGeom>
        </p:spPr>
      </p:pic>
      <p:sp>
        <p:nvSpPr>
          <p:cNvPr id="29" name="Rectangle: Rounded Corners 28">
            <a:extLst>
              <a:ext uri="{FF2B5EF4-FFF2-40B4-BE49-F238E27FC236}">
                <a16:creationId xmlns:a16="http://schemas.microsoft.com/office/drawing/2014/main" id="{AB291189-6258-1DD6-0850-C888E61032E5}"/>
              </a:ext>
            </a:extLst>
          </p:cNvPr>
          <p:cNvSpPr/>
          <p:nvPr/>
        </p:nvSpPr>
        <p:spPr>
          <a:xfrm>
            <a:off x="344816" y="1912991"/>
            <a:ext cx="2499329" cy="3729422"/>
          </a:xfrm>
          <a:prstGeom prst="roundRect">
            <a:avLst/>
          </a:prstGeom>
          <a:gradFill flip="none" rotWithShape="1">
            <a:gsLst>
              <a:gs pos="17000">
                <a:srgbClr val="2388F2"/>
              </a:gs>
              <a:gs pos="71000">
                <a:srgbClr val="E5F2FF"/>
              </a:gs>
            </a:gsLst>
            <a:lin ang="16200000" scaled="1"/>
            <a:tileRect/>
          </a:gradFill>
          <a:ln w="25400" cap="flat">
            <a:solidFill>
              <a:srgbClr val="2388F2"/>
            </a:solidFill>
            <a:prstDash val="solid"/>
            <a:round/>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3453"/>
              </a:solidFill>
              <a:effectLst/>
              <a:uLnTx/>
              <a:uFillTx/>
              <a:latin typeface="Epilogue SemiBold"/>
              <a:ea typeface="+mj-ea"/>
              <a:cs typeface="+mj-cs"/>
              <a:sym typeface="Open Sans Regular"/>
            </a:endParaRPr>
          </a:p>
        </p:txBody>
      </p:sp>
      <p:sp>
        <p:nvSpPr>
          <p:cNvPr id="30" name="Rectangle: Rounded Corners 29">
            <a:extLst>
              <a:ext uri="{FF2B5EF4-FFF2-40B4-BE49-F238E27FC236}">
                <a16:creationId xmlns:a16="http://schemas.microsoft.com/office/drawing/2014/main" id="{A1B36796-F7B1-F262-0C7E-124AD121B997}"/>
              </a:ext>
            </a:extLst>
          </p:cNvPr>
          <p:cNvSpPr/>
          <p:nvPr/>
        </p:nvSpPr>
        <p:spPr>
          <a:xfrm>
            <a:off x="321503" y="3678557"/>
            <a:ext cx="2522643" cy="2266105"/>
          </a:xfrm>
          <a:prstGeom prst="roundRect">
            <a:avLst/>
          </a:prstGeom>
          <a:noFill/>
          <a:ln w="25400" cap="flat">
            <a:noFill/>
            <a:prstDash val="solid"/>
            <a:round/>
          </a:ln>
          <a:effectLst/>
          <a:sp3d/>
        </p:spPr>
        <p:txBody>
          <a:bodyPr rot="0" spcFirstLastPara="1" vertOverflow="overflow" horzOverflow="overflow" vert="horz" wrap="square" lIns="45719" tIns="45719" rIns="45719" bIns="45719" numCol="1" spcCol="38100" rtlCol="0" anchor="ctr">
            <a:noAutofit/>
          </a:bodyPr>
          <a:lstStyle/>
          <a:p>
            <a:pPr marL="0" marR="0" lvl="0" indent="0" algn="ctr" defTabSz="914400" eaLnBrk="1" fontAlgn="auto" latinLnBrk="0" hangingPunct="1">
              <a:lnSpc>
                <a:spcPct val="100000"/>
              </a:lnSpc>
              <a:spcBef>
                <a:spcPts val="600"/>
              </a:spcBef>
              <a:spcAft>
                <a:spcPts val="600"/>
              </a:spcAft>
              <a:buClrTx/>
              <a:buSzTx/>
              <a:buFontTx/>
              <a:buNone/>
              <a:tabLst/>
              <a:defRPr sz="1800"/>
            </a:pPr>
            <a:r>
              <a:rPr kumimoji="0" lang="en-US" sz="2400" b="0" i="0" u="none" strike="noStrike" kern="0" cap="none" spc="0" normalizeH="0" baseline="0" noProof="0">
                <a:ln>
                  <a:noFill/>
                </a:ln>
                <a:solidFill>
                  <a:srgbClr val="FFFFFF"/>
                </a:solidFill>
                <a:effectLst/>
                <a:uLnTx/>
                <a:uFillTx/>
                <a:latin typeface="Epilogue SemiBold"/>
                <a:ea typeface="+mj-ea"/>
                <a:cs typeface="+mj-cs"/>
                <a:sym typeface="Wingdings 3" panose="05040102010807070707" pitchFamily="18" charset="2"/>
              </a:rPr>
              <a:t> 30% gain in workforce efficiency</a:t>
            </a:r>
          </a:p>
        </p:txBody>
      </p:sp>
      <p:sp>
        <p:nvSpPr>
          <p:cNvPr id="31" name="Rectangle: Rounded Corners 30">
            <a:extLst>
              <a:ext uri="{FF2B5EF4-FFF2-40B4-BE49-F238E27FC236}">
                <a16:creationId xmlns:a16="http://schemas.microsoft.com/office/drawing/2014/main" id="{85F83105-5EF0-0D8B-94F8-C21D0FE56166}"/>
              </a:ext>
            </a:extLst>
          </p:cNvPr>
          <p:cNvSpPr/>
          <p:nvPr/>
        </p:nvSpPr>
        <p:spPr>
          <a:xfrm>
            <a:off x="217725" y="1796115"/>
            <a:ext cx="2719737" cy="1421800"/>
          </a:xfrm>
          <a:prstGeom prst="roundRect">
            <a:avLst/>
          </a:prstGeom>
          <a:noFill/>
          <a:ln w="25400" cap="flat">
            <a:noFill/>
            <a:prstDash val="solid"/>
            <a:round/>
          </a:ln>
          <a:effectLst/>
          <a:sp3d/>
        </p:spPr>
        <p:txBody>
          <a:bodyPr rot="0" spcFirstLastPara="1" vertOverflow="overflow" horzOverflow="overflow" vert="horz" wrap="square" lIns="45719" tIns="45719" rIns="45719" bIns="45719" numCol="1" spcCol="38100" rtlCol="0" anchor="ctr">
            <a:noAutofit/>
          </a:bodyPr>
          <a:lstStyle/>
          <a:p>
            <a:pPr marL="0" marR="0" lvl="0" indent="0" algn="ctr" defTabSz="914400" eaLnBrk="1" fontAlgn="auto" latinLnBrk="0" hangingPunct="1">
              <a:lnSpc>
                <a:spcPct val="100000"/>
              </a:lnSpc>
              <a:spcBef>
                <a:spcPts val="600"/>
              </a:spcBef>
              <a:spcAft>
                <a:spcPts val="600"/>
              </a:spcAft>
              <a:buClrTx/>
              <a:buSzTx/>
              <a:buFontTx/>
              <a:buNone/>
              <a:tabLst/>
              <a:defRPr sz="1800"/>
            </a:pPr>
            <a:r>
              <a:rPr kumimoji="0" lang="en-US" sz="2400" b="1" i="0" u="none" strike="noStrike" kern="0" cap="none" spc="0" normalizeH="0" baseline="0" noProof="0">
                <a:ln>
                  <a:noFill/>
                </a:ln>
                <a:solidFill>
                  <a:srgbClr val="001370"/>
                </a:solidFill>
                <a:effectLst/>
                <a:uLnTx/>
                <a:uFillTx/>
                <a:latin typeface="Epilogue SemiBold"/>
                <a:ea typeface="+mj-ea"/>
                <a:cs typeface="+mj-cs"/>
                <a:sym typeface="Open Sans Regular"/>
              </a:rPr>
              <a:t>Accelerates </a:t>
            </a:r>
            <a:br>
              <a:rPr kumimoji="0" lang="en-US" sz="2400" b="1" i="0" u="none" strike="noStrike" kern="0" cap="none" spc="0" normalizeH="0" baseline="0" noProof="0">
                <a:ln>
                  <a:noFill/>
                </a:ln>
                <a:solidFill>
                  <a:srgbClr val="001370"/>
                </a:solidFill>
                <a:effectLst/>
                <a:uLnTx/>
                <a:uFillTx/>
                <a:latin typeface="Epilogue SemiBold"/>
                <a:ea typeface="+mj-ea"/>
                <a:cs typeface="+mj-cs"/>
                <a:sym typeface="Open Sans Regular"/>
              </a:rPr>
            </a:br>
            <a:r>
              <a:rPr kumimoji="0" lang="en-US" sz="2400" b="1" i="0" u="none" strike="noStrike" kern="0" cap="none" spc="0" normalizeH="0" baseline="0" noProof="0">
                <a:ln>
                  <a:noFill/>
                </a:ln>
                <a:solidFill>
                  <a:srgbClr val="001370"/>
                </a:solidFill>
                <a:effectLst/>
                <a:uLnTx/>
                <a:uFillTx/>
                <a:latin typeface="Epilogue SemiBold"/>
                <a:ea typeface="+mj-ea"/>
                <a:cs typeface="+mj-cs"/>
                <a:sym typeface="Open Sans Regular"/>
              </a:rPr>
              <a:t>Project Cycles</a:t>
            </a:r>
          </a:p>
        </p:txBody>
      </p:sp>
      <p:sp>
        <p:nvSpPr>
          <p:cNvPr id="32" name="Rectangle: Rounded Corners 31">
            <a:extLst>
              <a:ext uri="{FF2B5EF4-FFF2-40B4-BE49-F238E27FC236}">
                <a16:creationId xmlns:a16="http://schemas.microsoft.com/office/drawing/2014/main" id="{2DEDF674-1669-E07F-98FF-DD7EFA898A1D}"/>
              </a:ext>
            </a:extLst>
          </p:cNvPr>
          <p:cNvSpPr/>
          <p:nvPr/>
        </p:nvSpPr>
        <p:spPr>
          <a:xfrm>
            <a:off x="3109383" y="1912991"/>
            <a:ext cx="2499329" cy="3729422"/>
          </a:xfrm>
          <a:prstGeom prst="roundRect">
            <a:avLst/>
          </a:prstGeom>
          <a:gradFill flip="none" rotWithShape="1">
            <a:gsLst>
              <a:gs pos="17000">
                <a:srgbClr val="2388F2"/>
              </a:gs>
              <a:gs pos="71000">
                <a:srgbClr val="E5F2FF"/>
              </a:gs>
            </a:gsLst>
            <a:lin ang="16200000" scaled="1"/>
            <a:tileRect/>
          </a:gradFill>
          <a:ln w="25400" cap="flat">
            <a:solidFill>
              <a:srgbClr val="2388F2"/>
            </a:solidFill>
            <a:prstDash val="solid"/>
            <a:round/>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3453"/>
              </a:solidFill>
              <a:effectLst/>
              <a:uLnTx/>
              <a:uFillTx/>
              <a:latin typeface="Epilogue SemiBold"/>
              <a:ea typeface="+mj-ea"/>
              <a:cs typeface="+mj-cs"/>
              <a:sym typeface="Open Sans Regular"/>
            </a:endParaRPr>
          </a:p>
        </p:txBody>
      </p:sp>
      <p:sp>
        <p:nvSpPr>
          <p:cNvPr id="33" name="Rectangle: Rounded Corners 32">
            <a:extLst>
              <a:ext uri="{FF2B5EF4-FFF2-40B4-BE49-F238E27FC236}">
                <a16:creationId xmlns:a16="http://schemas.microsoft.com/office/drawing/2014/main" id="{5E697BEC-7B77-E0E7-E9C4-6BFA2301D94D}"/>
              </a:ext>
            </a:extLst>
          </p:cNvPr>
          <p:cNvSpPr/>
          <p:nvPr/>
        </p:nvSpPr>
        <p:spPr>
          <a:xfrm>
            <a:off x="5873949" y="1912991"/>
            <a:ext cx="2499329" cy="3729422"/>
          </a:xfrm>
          <a:prstGeom prst="roundRect">
            <a:avLst/>
          </a:prstGeom>
          <a:gradFill flip="none" rotWithShape="1">
            <a:gsLst>
              <a:gs pos="17000">
                <a:srgbClr val="2388F2"/>
              </a:gs>
              <a:gs pos="71000">
                <a:srgbClr val="E5F2FF"/>
              </a:gs>
            </a:gsLst>
            <a:lin ang="16200000" scaled="1"/>
            <a:tileRect/>
          </a:gradFill>
          <a:ln w="25400" cap="flat">
            <a:solidFill>
              <a:srgbClr val="2388F2"/>
            </a:solidFill>
            <a:prstDash val="solid"/>
            <a:round/>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3453"/>
              </a:solidFill>
              <a:effectLst/>
              <a:uLnTx/>
              <a:uFillTx/>
              <a:latin typeface="Epilogue SemiBold"/>
              <a:ea typeface="+mj-ea"/>
              <a:cs typeface="+mj-cs"/>
              <a:sym typeface="Open Sans Regular"/>
            </a:endParaRPr>
          </a:p>
        </p:txBody>
      </p:sp>
      <p:sp>
        <p:nvSpPr>
          <p:cNvPr id="34" name="Rectangle: Rounded Corners 33">
            <a:extLst>
              <a:ext uri="{FF2B5EF4-FFF2-40B4-BE49-F238E27FC236}">
                <a16:creationId xmlns:a16="http://schemas.microsoft.com/office/drawing/2014/main" id="{145CF3B2-45EA-4972-2B64-F7B706C5FFC7}"/>
              </a:ext>
            </a:extLst>
          </p:cNvPr>
          <p:cNvSpPr/>
          <p:nvPr/>
        </p:nvSpPr>
        <p:spPr>
          <a:xfrm>
            <a:off x="3041196" y="3712439"/>
            <a:ext cx="2699335" cy="2103120"/>
          </a:xfrm>
          <a:prstGeom prst="roundRect">
            <a:avLst/>
          </a:prstGeom>
          <a:noFill/>
          <a:ln w="25400" cap="flat">
            <a:noFill/>
            <a:prstDash val="solid"/>
            <a:round/>
          </a:ln>
          <a:effectLst/>
          <a:sp3d/>
        </p:spPr>
        <p:txBody>
          <a:bodyPr rot="0" spcFirstLastPara="1" vertOverflow="overflow" horzOverflow="overflow" vert="horz" wrap="square" lIns="45719" tIns="45719" rIns="45719" bIns="45719" numCol="1" spcCol="38100" rtlCol="0" anchor="ctr">
            <a:noAutofit/>
          </a:bodyPr>
          <a:lstStyle/>
          <a:p>
            <a:pPr marL="0" marR="0" lvl="0" indent="0" algn="ctr" defTabSz="914400" eaLnBrk="1" fontAlgn="auto" latinLnBrk="0" hangingPunct="1">
              <a:lnSpc>
                <a:spcPct val="100000"/>
              </a:lnSpc>
              <a:spcBef>
                <a:spcPts val="600"/>
              </a:spcBef>
              <a:spcAft>
                <a:spcPts val="600"/>
              </a:spcAft>
              <a:buClrTx/>
              <a:buSzTx/>
              <a:buFontTx/>
              <a:buNone/>
              <a:tabLst/>
              <a:defRPr sz="1800"/>
            </a:pPr>
            <a:r>
              <a:rPr kumimoji="0" lang="en-US" sz="2400" b="0" i="0" u="none" strike="noStrike" kern="0" cap="none" spc="0" normalizeH="0" baseline="0" noProof="0">
                <a:ln>
                  <a:noFill/>
                </a:ln>
                <a:solidFill>
                  <a:srgbClr val="FFFFFF"/>
                </a:solidFill>
                <a:effectLst/>
                <a:uLnTx/>
                <a:uFillTx/>
                <a:latin typeface="Epilogue SemiBold"/>
                <a:ea typeface="+mj-ea"/>
                <a:cs typeface="+mj-cs"/>
                <a:sym typeface="Open Sans Regular"/>
              </a:rPr>
              <a:t>Rework = </a:t>
            </a:r>
            <a:br>
              <a:rPr kumimoji="0" lang="en-US" sz="2400" b="0" i="0" u="none" strike="noStrike" kern="0" cap="none" spc="0" normalizeH="0" baseline="0" noProof="0">
                <a:ln>
                  <a:noFill/>
                </a:ln>
                <a:solidFill>
                  <a:srgbClr val="FFFFFF"/>
                </a:solidFill>
                <a:effectLst/>
                <a:uLnTx/>
                <a:uFillTx/>
                <a:latin typeface="Epilogue SemiBold"/>
                <a:ea typeface="+mj-ea"/>
                <a:cs typeface="+mj-cs"/>
                <a:sym typeface="Open Sans Regular"/>
              </a:rPr>
            </a:br>
            <a:r>
              <a:rPr kumimoji="0" lang="en-US" sz="2400" b="0" i="0" u="none" strike="noStrike" kern="0" cap="none" spc="0" normalizeH="0" baseline="0" noProof="0">
                <a:ln>
                  <a:noFill/>
                </a:ln>
                <a:solidFill>
                  <a:srgbClr val="FFFFFF"/>
                </a:solidFill>
                <a:effectLst/>
                <a:uLnTx/>
                <a:uFillTx/>
                <a:latin typeface="Epilogue SemiBold"/>
                <a:ea typeface="+mj-ea"/>
                <a:cs typeface="+mj-cs"/>
                <a:sym typeface="Open Sans Regular"/>
              </a:rPr>
              <a:t>2 - 12% of </a:t>
            </a:r>
            <a:br>
              <a:rPr kumimoji="0" lang="en-US" sz="2400" b="0" i="0" u="none" strike="noStrike" kern="0" cap="none" spc="0" normalizeH="0" baseline="0" noProof="0">
                <a:ln>
                  <a:noFill/>
                </a:ln>
                <a:solidFill>
                  <a:srgbClr val="FFFFFF"/>
                </a:solidFill>
                <a:effectLst/>
                <a:uLnTx/>
                <a:uFillTx/>
                <a:latin typeface="Epilogue SemiBold"/>
                <a:ea typeface="+mj-ea"/>
                <a:cs typeface="+mj-cs"/>
                <a:sym typeface="Open Sans Regular"/>
              </a:rPr>
            </a:br>
            <a:r>
              <a:rPr kumimoji="0" lang="en-US" sz="2400" b="0" i="0" u="none" strike="noStrike" kern="0" cap="none" spc="0" normalizeH="0" baseline="0" noProof="0">
                <a:ln>
                  <a:noFill/>
                </a:ln>
                <a:solidFill>
                  <a:srgbClr val="FFFFFF"/>
                </a:solidFill>
                <a:effectLst/>
                <a:uLnTx/>
                <a:uFillTx/>
                <a:latin typeface="Epilogue SemiBold"/>
                <a:ea typeface="+mj-ea"/>
                <a:cs typeface="+mj-cs"/>
                <a:sym typeface="Open Sans Regular"/>
              </a:rPr>
              <a:t>contract value</a:t>
            </a:r>
          </a:p>
        </p:txBody>
      </p:sp>
      <p:sp>
        <p:nvSpPr>
          <p:cNvPr id="35" name="Rectangle: Rounded Corners 34">
            <a:extLst>
              <a:ext uri="{FF2B5EF4-FFF2-40B4-BE49-F238E27FC236}">
                <a16:creationId xmlns:a16="http://schemas.microsoft.com/office/drawing/2014/main" id="{4DD034ED-3BBC-B9A7-9FF1-9FC44C6D7F55}"/>
              </a:ext>
            </a:extLst>
          </p:cNvPr>
          <p:cNvSpPr/>
          <p:nvPr/>
        </p:nvSpPr>
        <p:spPr>
          <a:xfrm>
            <a:off x="5868757" y="3831406"/>
            <a:ext cx="2602965" cy="2103120"/>
          </a:xfrm>
          <a:prstGeom prst="roundRect">
            <a:avLst/>
          </a:prstGeom>
          <a:noFill/>
          <a:ln w="25400" cap="flat">
            <a:noFill/>
            <a:prstDash val="solid"/>
            <a:round/>
          </a:ln>
          <a:effectLst/>
          <a:sp3d/>
        </p:spPr>
        <p:txBody>
          <a:bodyPr rot="0" spcFirstLastPara="1" vertOverflow="overflow" horzOverflow="overflow" vert="horz" wrap="square" lIns="45719" tIns="45719" rIns="45719" bIns="45719" numCol="1" spcCol="38100" rtlCol="0" anchor="ctr">
            <a:noAutofit/>
          </a:bodyPr>
          <a:lstStyle/>
          <a:p>
            <a:pPr marL="0" marR="0" lvl="0" indent="0" algn="ctr" defTabSz="914400" eaLnBrk="1" fontAlgn="auto" latinLnBrk="0" hangingPunct="1">
              <a:lnSpc>
                <a:spcPct val="100000"/>
              </a:lnSpc>
              <a:spcBef>
                <a:spcPts val="600"/>
              </a:spcBef>
              <a:spcAft>
                <a:spcPts val="600"/>
              </a:spcAft>
              <a:buClrTx/>
              <a:buSzTx/>
              <a:buFontTx/>
              <a:buNone/>
              <a:tabLst/>
              <a:defRPr sz="1800"/>
            </a:pPr>
            <a:r>
              <a:rPr kumimoji="0" lang="en-US" sz="2400" b="0" i="0" u="none" strike="noStrike" kern="0" cap="none" spc="0" normalizeH="0" baseline="0" noProof="0">
                <a:ln>
                  <a:noFill/>
                </a:ln>
                <a:solidFill>
                  <a:srgbClr val="FFFFFF"/>
                </a:solidFill>
                <a:effectLst/>
                <a:uLnTx/>
                <a:uFillTx/>
                <a:latin typeface="Epilogue SemiBold"/>
                <a:ea typeface="+mj-ea"/>
                <a:cs typeface="+mj-cs"/>
                <a:sym typeface="Wingdings 3" panose="05040102010807070707" pitchFamily="18" charset="2"/>
              </a:rPr>
              <a:t> </a:t>
            </a:r>
            <a:r>
              <a:rPr kumimoji="0" lang="en-US" sz="2400" b="0" i="0" u="none" strike="noStrike" kern="0" cap="none" spc="0" normalizeH="0" baseline="0" noProof="0">
                <a:ln>
                  <a:noFill/>
                </a:ln>
                <a:solidFill>
                  <a:srgbClr val="FFFFFF"/>
                </a:solidFill>
                <a:effectLst/>
                <a:uLnTx/>
                <a:uFillTx/>
                <a:latin typeface="Epilogue SemiBold"/>
                <a:ea typeface="+mj-ea"/>
                <a:cs typeface="+mj-cs"/>
                <a:sym typeface="Open Sans Regular"/>
              </a:rPr>
              <a:t>20-25% productivity</a:t>
            </a:r>
          </a:p>
        </p:txBody>
      </p:sp>
      <p:sp>
        <p:nvSpPr>
          <p:cNvPr id="36" name="Rectangle: Rounded Corners 35">
            <a:extLst>
              <a:ext uri="{FF2B5EF4-FFF2-40B4-BE49-F238E27FC236}">
                <a16:creationId xmlns:a16="http://schemas.microsoft.com/office/drawing/2014/main" id="{C84A8E6E-DAEF-506A-7EB5-FBEDC5F19A19}"/>
              </a:ext>
            </a:extLst>
          </p:cNvPr>
          <p:cNvSpPr/>
          <p:nvPr/>
        </p:nvSpPr>
        <p:spPr>
          <a:xfrm>
            <a:off x="3100943" y="1483362"/>
            <a:ext cx="2507769" cy="2103120"/>
          </a:xfrm>
          <a:prstGeom prst="roundRect">
            <a:avLst/>
          </a:prstGeom>
          <a:noFill/>
          <a:ln w="25400" cap="flat">
            <a:noFill/>
            <a:prstDash val="solid"/>
            <a:round/>
          </a:ln>
          <a:effectLst/>
          <a:sp3d/>
        </p:spPr>
        <p:txBody>
          <a:bodyPr rot="0" spcFirstLastPara="1" vertOverflow="overflow" horzOverflow="overflow" vert="horz" wrap="square" lIns="45719" tIns="45719" rIns="45719" bIns="45719" numCol="1" spcCol="38100" rtlCol="0" anchor="ctr">
            <a:noAutofit/>
          </a:bodyPr>
          <a:lstStyle/>
          <a:p>
            <a:pPr marL="0" marR="0" lvl="0" indent="0" algn="ctr" defTabSz="914400" eaLnBrk="1" fontAlgn="auto" latinLnBrk="0" hangingPunct="1">
              <a:lnSpc>
                <a:spcPct val="100000"/>
              </a:lnSpc>
              <a:spcBef>
                <a:spcPts val="600"/>
              </a:spcBef>
              <a:spcAft>
                <a:spcPts val="600"/>
              </a:spcAft>
              <a:buClrTx/>
              <a:buSzTx/>
              <a:buFontTx/>
              <a:buNone/>
              <a:tabLst/>
              <a:defRPr sz="1800"/>
            </a:pPr>
            <a:r>
              <a:rPr kumimoji="0" lang="en-US" sz="2400" b="1" i="0" u="none" strike="noStrike" kern="0" cap="none" spc="0" normalizeH="0" baseline="0" noProof="0" dirty="0">
                <a:ln>
                  <a:noFill/>
                </a:ln>
                <a:solidFill>
                  <a:srgbClr val="001370"/>
                </a:solidFill>
                <a:effectLst/>
                <a:uLnTx/>
                <a:uFillTx/>
                <a:latin typeface="Epilogue SemiBold"/>
                <a:ea typeface="+mj-ea"/>
                <a:cs typeface="+mj-cs"/>
                <a:sym typeface="Open Sans Regular"/>
              </a:rPr>
              <a:t>Reduces Waste </a:t>
            </a:r>
            <a:br>
              <a:rPr kumimoji="0" lang="en-US" sz="2400" b="1" i="0" u="none" strike="noStrike" kern="0" cap="none" spc="0" normalizeH="0" baseline="0" noProof="0" dirty="0">
                <a:ln>
                  <a:noFill/>
                </a:ln>
                <a:solidFill>
                  <a:srgbClr val="001370"/>
                </a:solidFill>
                <a:effectLst/>
                <a:uLnTx/>
                <a:uFillTx/>
                <a:latin typeface="Epilogue SemiBold"/>
                <a:ea typeface="+mj-ea"/>
                <a:cs typeface="+mj-cs"/>
                <a:sym typeface="Open Sans Regular"/>
              </a:rPr>
            </a:br>
            <a:r>
              <a:rPr kumimoji="0" lang="en-US" sz="2400" b="1" i="0" u="none" strike="noStrike" kern="0" cap="none" spc="0" normalizeH="0" baseline="0" noProof="0" dirty="0">
                <a:ln>
                  <a:noFill/>
                </a:ln>
                <a:solidFill>
                  <a:srgbClr val="001370"/>
                </a:solidFill>
                <a:effectLst/>
                <a:uLnTx/>
                <a:uFillTx/>
                <a:latin typeface="Epilogue SemiBold"/>
                <a:ea typeface="+mj-ea"/>
                <a:cs typeface="+mj-cs"/>
                <a:sym typeface="Open Sans Regular"/>
              </a:rPr>
              <a:t>and Rework</a:t>
            </a:r>
          </a:p>
        </p:txBody>
      </p:sp>
      <p:sp>
        <p:nvSpPr>
          <p:cNvPr id="37" name="Rectangle: Rounded Corners 36">
            <a:extLst>
              <a:ext uri="{FF2B5EF4-FFF2-40B4-BE49-F238E27FC236}">
                <a16:creationId xmlns:a16="http://schemas.microsoft.com/office/drawing/2014/main" id="{095BA699-E4BF-A2F8-7839-722F65A639AB}"/>
              </a:ext>
            </a:extLst>
          </p:cNvPr>
          <p:cNvSpPr/>
          <p:nvPr/>
        </p:nvSpPr>
        <p:spPr>
          <a:xfrm>
            <a:off x="5915508" y="1602329"/>
            <a:ext cx="2428909" cy="2103120"/>
          </a:xfrm>
          <a:prstGeom prst="roundRect">
            <a:avLst/>
          </a:prstGeom>
          <a:noFill/>
          <a:ln w="25400" cap="flat">
            <a:noFill/>
            <a:prstDash val="solid"/>
            <a:round/>
          </a:ln>
          <a:effectLst/>
          <a:sp3d/>
        </p:spPr>
        <p:txBody>
          <a:bodyPr rot="0" spcFirstLastPara="1" vertOverflow="overflow" horzOverflow="overflow" vert="horz" wrap="square" lIns="45719" tIns="45719" rIns="45719" bIns="45719" numCol="1" spcCol="38100" rtlCol="0" anchor="ctr">
            <a:noAutofit/>
          </a:bodyPr>
          <a:lstStyle/>
          <a:p>
            <a:pPr marL="0" marR="0" lvl="0" indent="0" algn="ctr" defTabSz="914400" eaLnBrk="1" fontAlgn="auto" latinLnBrk="0" hangingPunct="1">
              <a:lnSpc>
                <a:spcPct val="100000"/>
              </a:lnSpc>
              <a:spcBef>
                <a:spcPts val="600"/>
              </a:spcBef>
              <a:spcAft>
                <a:spcPts val="600"/>
              </a:spcAft>
              <a:buClrTx/>
              <a:buSzTx/>
              <a:buFontTx/>
              <a:buNone/>
              <a:tabLst/>
              <a:defRPr sz="1800"/>
            </a:pPr>
            <a:r>
              <a:rPr kumimoji="0" lang="en-US" sz="2400" b="1" i="0" u="none" strike="noStrike" kern="0" cap="none" spc="0" normalizeH="0" baseline="0" noProof="0" dirty="0">
                <a:ln>
                  <a:noFill/>
                </a:ln>
                <a:solidFill>
                  <a:srgbClr val="001370"/>
                </a:solidFill>
                <a:effectLst/>
                <a:uLnTx/>
                <a:uFillTx/>
                <a:latin typeface="Epilogue SemiBold"/>
                <a:ea typeface="+mj-ea"/>
                <a:cs typeface="+mj-cs"/>
                <a:sym typeface="Open Sans Regular"/>
              </a:rPr>
              <a:t>Drives Innovation with Confidence</a:t>
            </a:r>
          </a:p>
        </p:txBody>
      </p:sp>
      <p:sp>
        <p:nvSpPr>
          <p:cNvPr id="38" name="Rectangle 37">
            <a:extLst>
              <a:ext uri="{FF2B5EF4-FFF2-40B4-BE49-F238E27FC236}">
                <a16:creationId xmlns:a16="http://schemas.microsoft.com/office/drawing/2014/main" id="{BD1CFF5B-D2E7-F213-BC3E-059142F1B102}"/>
              </a:ext>
            </a:extLst>
          </p:cNvPr>
          <p:cNvSpPr/>
          <p:nvPr/>
        </p:nvSpPr>
        <p:spPr>
          <a:xfrm>
            <a:off x="8518405" y="0"/>
            <a:ext cx="83182" cy="6949440"/>
          </a:xfrm>
          <a:prstGeom prst="rect">
            <a:avLst/>
          </a:prstGeom>
          <a:solidFill>
            <a:srgbClr val="001370"/>
          </a:solidFill>
          <a:ln w="25400" cap="flat">
            <a:noFill/>
            <a:prstDash val="solid"/>
            <a:round/>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3453"/>
              </a:solidFill>
              <a:effectLst/>
              <a:uLnTx/>
              <a:uFillTx/>
              <a:latin typeface="Epilogue SemiBold"/>
              <a:ea typeface="+mj-ea"/>
              <a:cs typeface="+mj-cs"/>
              <a:sym typeface="Open Sans Regular"/>
            </a:endParaRPr>
          </a:p>
        </p:txBody>
      </p:sp>
    </p:spTree>
    <p:extLst>
      <p:ext uri="{BB962C8B-B14F-4D97-AF65-F5344CB8AC3E}">
        <p14:creationId xmlns:p14="http://schemas.microsoft.com/office/powerpoint/2010/main" val="54819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19C30-F264-4011-85AB-4262DF3C1DE8}"/>
            </a:ext>
          </a:extLst>
        </p:cNvPr>
        <p:cNvGrpSpPr/>
        <p:nvPr/>
      </p:nvGrpSpPr>
      <p:grpSpPr>
        <a:xfrm>
          <a:off x="0" y="0"/>
          <a:ext cx="0" cy="0"/>
          <a:chOff x="0" y="0"/>
          <a:chExt cx="0" cy="0"/>
        </a:xfrm>
      </p:grpSpPr>
      <p:sp>
        <p:nvSpPr>
          <p:cNvPr id="6" name="Text Placeholder 6">
            <a:extLst>
              <a:ext uri="{FF2B5EF4-FFF2-40B4-BE49-F238E27FC236}">
                <a16:creationId xmlns:a16="http://schemas.microsoft.com/office/drawing/2014/main" id="{B27B73CA-32FA-4DCF-2B36-ABA027407022}"/>
              </a:ext>
            </a:extLst>
          </p:cNvPr>
          <p:cNvSpPr>
            <a:spLocks noGrp="1"/>
          </p:cNvSpPr>
          <p:nvPr>
            <p:ph type="body" sz="quarter" idx="10"/>
          </p:nvPr>
        </p:nvSpPr>
        <p:spPr>
          <a:xfrm>
            <a:off x="614516" y="660309"/>
            <a:ext cx="10953088" cy="708084"/>
          </a:xfrm>
        </p:spPr>
        <p:txBody>
          <a:bodyPr/>
          <a:lstStyle/>
          <a:p>
            <a:r>
              <a:rPr lang="en-US" dirty="0">
                <a:latin typeface="Poppins" panose="00000500000000000000" pitchFamily="2" charset="0"/>
                <a:cs typeface="Poppins" panose="00000500000000000000" pitchFamily="2" charset="0"/>
              </a:rPr>
              <a:t>Getting Connected</a:t>
            </a:r>
          </a:p>
        </p:txBody>
      </p:sp>
      <p:sp>
        <p:nvSpPr>
          <p:cNvPr id="2" name="Rectangle 1" descr="Speaker Phone">
            <a:extLst>
              <a:ext uri="{FF2B5EF4-FFF2-40B4-BE49-F238E27FC236}">
                <a16:creationId xmlns:a16="http://schemas.microsoft.com/office/drawing/2014/main" id="{CD831707-BE3E-AA83-30A1-C10998CD6CBB}"/>
              </a:ext>
            </a:extLst>
          </p:cNvPr>
          <p:cNvSpPr/>
          <p:nvPr/>
        </p:nvSpPr>
        <p:spPr>
          <a:xfrm>
            <a:off x="1627897" y="2654263"/>
            <a:ext cx="1471310" cy="147131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dirty="0"/>
          </a:p>
        </p:txBody>
      </p:sp>
      <p:sp>
        <p:nvSpPr>
          <p:cNvPr id="3" name="Rectangle 2" descr="Plugged Unplugged">
            <a:extLst>
              <a:ext uri="{FF2B5EF4-FFF2-40B4-BE49-F238E27FC236}">
                <a16:creationId xmlns:a16="http://schemas.microsoft.com/office/drawing/2014/main" id="{EBDA0EFB-2C2E-8A87-07B1-CE6A6973E88C}"/>
              </a:ext>
            </a:extLst>
          </p:cNvPr>
          <p:cNvSpPr/>
          <p:nvPr/>
        </p:nvSpPr>
        <p:spPr>
          <a:xfrm>
            <a:off x="5191927" y="2601905"/>
            <a:ext cx="1471310" cy="147131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4" name="Rectangle 3" descr="Power">
            <a:extLst>
              <a:ext uri="{FF2B5EF4-FFF2-40B4-BE49-F238E27FC236}">
                <a16:creationId xmlns:a16="http://schemas.microsoft.com/office/drawing/2014/main" id="{82263BFD-6B0F-C224-3FBE-8A7B1088300E}"/>
              </a:ext>
            </a:extLst>
          </p:cNvPr>
          <p:cNvSpPr/>
          <p:nvPr/>
        </p:nvSpPr>
        <p:spPr>
          <a:xfrm>
            <a:off x="8755956" y="2685830"/>
            <a:ext cx="1471310" cy="1348303"/>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8" name="Rectangle 7">
            <a:extLst>
              <a:ext uri="{FF2B5EF4-FFF2-40B4-BE49-F238E27FC236}">
                <a16:creationId xmlns:a16="http://schemas.microsoft.com/office/drawing/2014/main" id="{5AA94FE1-2BDF-9688-C8EF-C10770FD2B6F}"/>
              </a:ext>
            </a:extLst>
          </p:cNvPr>
          <p:cNvSpPr/>
          <p:nvPr/>
        </p:nvSpPr>
        <p:spPr>
          <a:xfrm>
            <a:off x="1627897" y="4825368"/>
            <a:ext cx="3269579" cy="81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grpSp>
        <p:nvGrpSpPr>
          <p:cNvPr id="16" name="Group 15">
            <a:extLst>
              <a:ext uri="{FF2B5EF4-FFF2-40B4-BE49-F238E27FC236}">
                <a16:creationId xmlns:a16="http://schemas.microsoft.com/office/drawing/2014/main" id="{3AB8A2BA-ECD2-5451-D618-513F967A37DC}"/>
              </a:ext>
            </a:extLst>
          </p:cNvPr>
          <p:cNvGrpSpPr/>
          <p:nvPr/>
        </p:nvGrpSpPr>
        <p:grpSpPr>
          <a:xfrm>
            <a:off x="892240" y="4145490"/>
            <a:ext cx="3269579" cy="810000"/>
            <a:chOff x="313095" y="2931658"/>
            <a:chExt cx="3269579" cy="810000"/>
          </a:xfrm>
        </p:grpSpPr>
        <p:sp>
          <p:nvSpPr>
            <p:cNvPr id="17" name="Rectangle 16">
              <a:extLst>
                <a:ext uri="{FF2B5EF4-FFF2-40B4-BE49-F238E27FC236}">
                  <a16:creationId xmlns:a16="http://schemas.microsoft.com/office/drawing/2014/main" id="{0EA5C76A-6645-7187-B6D9-6688D110CC6A}"/>
                </a:ext>
              </a:extLst>
            </p:cNvPr>
            <p:cNvSpPr/>
            <p:nvPr/>
          </p:nvSpPr>
          <p:spPr>
            <a:xfrm>
              <a:off x="313095" y="2931658"/>
              <a:ext cx="3269579" cy="81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8" name="TextBox 17">
              <a:extLst>
                <a:ext uri="{FF2B5EF4-FFF2-40B4-BE49-F238E27FC236}">
                  <a16:creationId xmlns:a16="http://schemas.microsoft.com/office/drawing/2014/main" id="{C8B64733-90FB-D31C-DD5A-C0253BEEAA23}"/>
                </a:ext>
              </a:extLst>
            </p:cNvPr>
            <p:cNvSpPr txBox="1"/>
            <p:nvPr/>
          </p:nvSpPr>
          <p:spPr>
            <a:xfrm>
              <a:off x="313095" y="2931658"/>
              <a:ext cx="3269579" cy="81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0" kern="1200" dirty="0">
                  <a:latin typeface="Poppins" panose="00000500000000000000" pitchFamily="2" charset="0"/>
                  <a:cs typeface="Poppins" panose="00000500000000000000" pitchFamily="2" charset="0"/>
                </a:rPr>
                <a:t>Having trouble with sound? </a:t>
              </a:r>
              <a:br>
                <a:rPr lang="en-US" sz="1800" b="0" kern="1200" dirty="0">
                  <a:latin typeface="Poppins" panose="00000500000000000000" pitchFamily="2" charset="0"/>
                  <a:cs typeface="Poppins" panose="00000500000000000000" pitchFamily="2" charset="0"/>
                </a:rPr>
              </a:br>
              <a:r>
                <a:rPr lang="en-US" sz="1800" b="0" kern="1200" dirty="0">
                  <a:latin typeface="Poppins" panose="00000500000000000000" pitchFamily="2" charset="0"/>
                  <a:cs typeface="Poppins" panose="00000500000000000000" pitchFamily="2" charset="0"/>
                </a:rPr>
                <a:t>Select Phone call audio option instead of Computer audio</a:t>
              </a:r>
            </a:p>
          </p:txBody>
        </p:sp>
      </p:grpSp>
      <p:grpSp>
        <p:nvGrpSpPr>
          <p:cNvPr id="19" name="Group 18">
            <a:extLst>
              <a:ext uri="{FF2B5EF4-FFF2-40B4-BE49-F238E27FC236}">
                <a16:creationId xmlns:a16="http://schemas.microsoft.com/office/drawing/2014/main" id="{DE0ABF24-42EE-7103-7203-B7DD66149E66}"/>
              </a:ext>
            </a:extLst>
          </p:cNvPr>
          <p:cNvGrpSpPr/>
          <p:nvPr/>
        </p:nvGrpSpPr>
        <p:grpSpPr>
          <a:xfrm>
            <a:off x="4461210" y="4125573"/>
            <a:ext cx="3269579" cy="810000"/>
            <a:chOff x="3814324" y="2948409"/>
            <a:chExt cx="3269579" cy="810000"/>
          </a:xfrm>
        </p:grpSpPr>
        <p:sp>
          <p:nvSpPr>
            <p:cNvPr id="20" name="Rectangle 19">
              <a:extLst>
                <a:ext uri="{FF2B5EF4-FFF2-40B4-BE49-F238E27FC236}">
                  <a16:creationId xmlns:a16="http://schemas.microsoft.com/office/drawing/2014/main" id="{D18F841C-8C2C-5300-658C-E686F4D8E7B7}"/>
                </a:ext>
              </a:extLst>
            </p:cNvPr>
            <p:cNvSpPr/>
            <p:nvPr/>
          </p:nvSpPr>
          <p:spPr>
            <a:xfrm>
              <a:off x="3814324" y="2948409"/>
              <a:ext cx="3269579" cy="81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1" name="TextBox 20">
              <a:extLst>
                <a:ext uri="{FF2B5EF4-FFF2-40B4-BE49-F238E27FC236}">
                  <a16:creationId xmlns:a16="http://schemas.microsoft.com/office/drawing/2014/main" id="{8AAF6814-3D62-B2D3-E445-BEE593C78671}"/>
                </a:ext>
              </a:extLst>
            </p:cNvPr>
            <p:cNvSpPr txBox="1"/>
            <p:nvPr/>
          </p:nvSpPr>
          <p:spPr>
            <a:xfrm>
              <a:off x="3814324" y="2948409"/>
              <a:ext cx="3269579" cy="81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0" kern="1200" dirty="0">
                  <a:latin typeface="Poppins" panose="00000500000000000000" pitchFamily="2" charset="0"/>
                  <a:cs typeface="Poppins" panose="00000500000000000000" pitchFamily="2" charset="0"/>
                </a:rPr>
                <a:t>Use a hard-wired connection instead of Wi-Fi</a:t>
              </a:r>
            </a:p>
          </p:txBody>
        </p:sp>
      </p:grpSp>
      <p:grpSp>
        <p:nvGrpSpPr>
          <p:cNvPr id="22" name="Group 21">
            <a:extLst>
              <a:ext uri="{FF2B5EF4-FFF2-40B4-BE49-F238E27FC236}">
                <a16:creationId xmlns:a16="http://schemas.microsoft.com/office/drawing/2014/main" id="{27D05CEB-6AC6-7D6F-F2C0-26BD99544159}"/>
              </a:ext>
            </a:extLst>
          </p:cNvPr>
          <p:cNvGrpSpPr/>
          <p:nvPr/>
        </p:nvGrpSpPr>
        <p:grpSpPr>
          <a:xfrm>
            <a:off x="8020300" y="4125573"/>
            <a:ext cx="3269579" cy="810000"/>
            <a:chOff x="7192453" y="2938022"/>
            <a:chExt cx="3269579" cy="810000"/>
          </a:xfrm>
        </p:grpSpPr>
        <p:sp>
          <p:nvSpPr>
            <p:cNvPr id="23" name="Rectangle 22">
              <a:extLst>
                <a:ext uri="{FF2B5EF4-FFF2-40B4-BE49-F238E27FC236}">
                  <a16:creationId xmlns:a16="http://schemas.microsoft.com/office/drawing/2014/main" id="{0547461E-FE37-38FB-DF19-439D8F2D7601}"/>
                </a:ext>
              </a:extLst>
            </p:cNvPr>
            <p:cNvSpPr/>
            <p:nvPr/>
          </p:nvSpPr>
          <p:spPr>
            <a:xfrm>
              <a:off x="7192453" y="2938022"/>
              <a:ext cx="3269579" cy="81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4" name="TextBox 23">
              <a:extLst>
                <a:ext uri="{FF2B5EF4-FFF2-40B4-BE49-F238E27FC236}">
                  <a16:creationId xmlns:a16="http://schemas.microsoft.com/office/drawing/2014/main" id="{C671F97E-501C-A7C8-B6D3-F9BF0FF2CCDC}"/>
                </a:ext>
              </a:extLst>
            </p:cNvPr>
            <p:cNvSpPr txBox="1"/>
            <p:nvPr/>
          </p:nvSpPr>
          <p:spPr>
            <a:xfrm>
              <a:off x="7192453" y="2938022"/>
              <a:ext cx="3269579" cy="81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0" kern="1200" dirty="0">
                  <a:latin typeface="Poppins" panose="00000500000000000000" pitchFamily="2" charset="0"/>
                  <a:cs typeface="Poppins" panose="00000500000000000000" pitchFamily="2" charset="0"/>
                </a:rPr>
                <a:t>Disconnect and reconnect </a:t>
              </a:r>
            </a:p>
          </p:txBody>
        </p:sp>
      </p:grpSp>
    </p:spTree>
    <p:extLst>
      <p:ext uri="{BB962C8B-B14F-4D97-AF65-F5344CB8AC3E}">
        <p14:creationId xmlns:p14="http://schemas.microsoft.com/office/powerpoint/2010/main" val="1401454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93C84-2091-414B-0BE3-1340D0556DF7}"/>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9E2D949-64E8-A3C4-FC44-F26948216DF0}"/>
              </a:ext>
            </a:extLst>
          </p:cNvPr>
          <p:cNvSpPr/>
          <p:nvPr/>
        </p:nvSpPr>
        <p:spPr>
          <a:xfrm>
            <a:off x="338193" y="1917440"/>
            <a:ext cx="2499329" cy="3729422"/>
          </a:xfrm>
          <a:prstGeom prst="roundRect">
            <a:avLst/>
          </a:prstGeom>
          <a:gradFill flip="none" rotWithShape="1">
            <a:gsLst>
              <a:gs pos="17000">
                <a:srgbClr val="2388F2"/>
              </a:gs>
              <a:gs pos="71000">
                <a:srgbClr val="E5F2FF"/>
              </a:gs>
            </a:gsLst>
            <a:lin ang="16200000" scaled="1"/>
            <a:tileRect/>
          </a:gradFill>
          <a:ln w="25400" cap="flat">
            <a:solidFill>
              <a:srgbClr val="2388F2"/>
            </a:solidFill>
            <a:prstDash val="solid"/>
            <a:round/>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3453"/>
              </a:solidFill>
              <a:effectLst/>
              <a:uLnTx/>
              <a:uFillTx/>
              <a:latin typeface="Epilogue SemiBold"/>
              <a:ea typeface="+mj-ea"/>
              <a:cs typeface="+mj-cs"/>
              <a:sym typeface="Open Sans Regular"/>
            </a:endParaRPr>
          </a:p>
        </p:txBody>
      </p:sp>
      <p:sp>
        <p:nvSpPr>
          <p:cNvPr id="13" name="Rectangle: Rounded Corners 12">
            <a:extLst>
              <a:ext uri="{FF2B5EF4-FFF2-40B4-BE49-F238E27FC236}">
                <a16:creationId xmlns:a16="http://schemas.microsoft.com/office/drawing/2014/main" id="{E6AA5D41-A535-327A-1BE5-9DCA317B632D}"/>
              </a:ext>
            </a:extLst>
          </p:cNvPr>
          <p:cNvSpPr/>
          <p:nvPr/>
        </p:nvSpPr>
        <p:spPr>
          <a:xfrm>
            <a:off x="3102760" y="1917440"/>
            <a:ext cx="2499329" cy="3729422"/>
          </a:xfrm>
          <a:prstGeom prst="roundRect">
            <a:avLst/>
          </a:prstGeom>
          <a:gradFill flip="none" rotWithShape="1">
            <a:gsLst>
              <a:gs pos="17000">
                <a:srgbClr val="2388F2"/>
              </a:gs>
              <a:gs pos="71000">
                <a:srgbClr val="E5F2FF"/>
              </a:gs>
            </a:gsLst>
            <a:lin ang="16200000" scaled="1"/>
            <a:tileRect/>
          </a:gradFill>
          <a:ln w="25400" cap="flat">
            <a:solidFill>
              <a:srgbClr val="2388F2"/>
            </a:solidFill>
            <a:prstDash val="solid"/>
            <a:round/>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3453"/>
              </a:solidFill>
              <a:effectLst/>
              <a:uLnTx/>
              <a:uFillTx/>
              <a:latin typeface="Epilogue SemiBold"/>
              <a:ea typeface="+mj-ea"/>
              <a:cs typeface="+mj-cs"/>
              <a:sym typeface="Open Sans Regular"/>
            </a:endParaRPr>
          </a:p>
        </p:txBody>
      </p:sp>
      <p:sp>
        <p:nvSpPr>
          <p:cNvPr id="14" name="Rectangle: Rounded Corners 13">
            <a:extLst>
              <a:ext uri="{FF2B5EF4-FFF2-40B4-BE49-F238E27FC236}">
                <a16:creationId xmlns:a16="http://schemas.microsoft.com/office/drawing/2014/main" id="{2637175F-2997-4C02-A3D2-4329139F32A4}"/>
              </a:ext>
            </a:extLst>
          </p:cNvPr>
          <p:cNvSpPr/>
          <p:nvPr/>
        </p:nvSpPr>
        <p:spPr>
          <a:xfrm>
            <a:off x="5867326" y="1917440"/>
            <a:ext cx="2499329" cy="3729422"/>
          </a:xfrm>
          <a:prstGeom prst="roundRect">
            <a:avLst/>
          </a:prstGeom>
          <a:gradFill flip="none" rotWithShape="1">
            <a:gsLst>
              <a:gs pos="17000">
                <a:srgbClr val="2388F2"/>
              </a:gs>
              <a:gs pos="71000">
                <a:srgbClr val="E5F2FF"/>
              </a:gs>
            </a:gsLst>
            <a:lin ang="16200000" scaled="1"/>
            <a:tileRect/>
          </a:gradFill>
          <a:ln w="25400" cap="flat">
            <a:solidFill>
              <a:srgbClr val="2388F2"/>
            </a:solidFill>
            <a:prstDash val="solid"/>
            <a:round/>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3453"/>
              </a:solidFill>
              <a:effectLst/>
              <a:uLnTx/>
              <a:uFillTx/>
              <a:latin typeface="Epilogue SemiBold"/>
              <a:ea typeface="+mj-ea"/>
              <a:cs typeface="+mj-cs"/>
              <a:sym typeface="Open Sans Regular"/>
            </a:endParaRPr>
          </a:p>
        </p:txBody>
      </p:sp>
      <p:sp>
        <p:nvSpPr>
          <p:cNvPr id="15" name="Rectangle: Rounded Corners 14">
            <a:extLst>
              <a:ext uri="{FF2B5EF4-FFF2-40B4-BE49-F238E27FC236}">
                <a16:creationId xmlns:a16="http://schemas.microsoft.com/office/drawing/2014/main" id="{DE809C82-42A4-33F8-85A4-CEA9AACB872D}"/>
              </a:ext>
            </a:extLst>
          </p:cNvPr>
          <p:cNvSpPr/>
          <p:nvPr/>
        </p:nvSpPr>
        <p:spPr>
          <a:xfrm>
            <a:off x="470148" y="1666575"/>
            <a:ext cx="2194560" cy="2103120"/>
          </a:xfrm>
          <a:prstGeom prst="roundRect">
            <a:avLst/>
          </a:prstGeom>
          <a:noFill/>
          <a:ln w="25400" cap="flat">
            <a:noFill/>
            <a:prstDash val="solid"/>
            <a:round/>
          </a:ln>
          <a:effectLst/>
          <a:sp3d/>
        </p:spPr>
        <p:txBody>
          <a:bodyPr rot="0" spcFirstLastPara="1" vertOverflow="overflow" horzOverflow="overflow" vert="horz" wrap="square" lIns="45719" tIns="45719" rIns="45719" bIns="45719" numCol="1" spcCol="38100" rtlCol="0" anchor="ctr">
            <a:noAutofit/>
          </a:bodyPr>
          <a:lstStyle/>
          <a:p>
            <a:pPr marL="0" marR="0" lvl="0" indent="0" algn="ctr" defTabSz="914400" eaLnBrk="1" fontAlgn="auto" latinLnBrk="0" hangingPunct="1">
              <a:lnSpc>
                <a:spcPct val="100000"/>
              </a:lnSpc>
              <a:spcBef>
                <a:spcPts val="600"/>
              </a:spcBef>
              <a:spcAft>
                <a:spcPts val="600"/>
              </a:spcAft>
              <a:buClrTx/>
              <a:buSzTx/>
              <a:buFontTx/>
              <a:buNone/>
              <a:tabLst/>
              <a:defRPr sz="1800"/>
            </a:pPr>
            <a:r>
              <a:rPr kumimoji="0" lang="en-US" sz="2400" b="1" i="0" u="none" strike="noStrike" kern="0" cap="none" spc="0" normalizeH="0" baseline="0" noProof="0">
                <a:ln>
                  <a:noFill/>
                </a:ln>
                <a:solidFill>
                  <a:srgbClr val="001370"/>
                </a:solidFill>
                <a:effectLst/>
                <a:uLnTx/>
                <a:uFillTx/>
                <a:latin typeface="Epilogue SemiBold"/>
                <a:ea typeface="+mj-ea"/>
                <a:cs typeface="+mj-cs"/>
                <a:sym typeface="Open Sans Regular"/>
              </a:rPr>
              <a:t>Reduces Safety Incidents</a:t>
            </a:r>
            <a:endParaRPr kumimoji="0" lang="en-US" sz="2400" b="0" i="0" u="none" strike="noStrike" kern="0" cap="none" spc="0" normalizeH="0" baseline="0" noProof="0">
              <a:ln>
                <a:noFill/>
              </a:ln>
              <a:solidFill>
                <a:srgbClr val="001370"/>
              </a:solidFill>
              <a:effectLst/>
              <a:uLnTx/>
              <a:uFillTx/>
              <a:latin typeface="Epilogue SemiBold"/>
              <a:ea typeface="+mj-ea"/>
              <a:cs typeface="+mj-cs"/>
              <a:sym typeface="Wingdings 3" panose="05040102010807070707" pitchFamily="18" charset="2"/>
            </a:endParaRPr>
          </a:p>
        </p:txBody>
      </p:sp>
      <p:sp>
        <p:nvSpPr>
          <p:cNvPr id="16" name="Rectangle: Rounded Corners 15">
            <a:extLst>
              <a:ext uri="{FF2B5EF4-FFF2-40B4-BE49-F238E27FC236}">
                <a16:creationId xmlns:a16="http://schemas.microsoft.com/office/drawing/2014/main" id="{ED05D70D-52F9-1E4C-6498-A69CBB819D91}"/>
              </a:ext>
            </a:extLst>
          </p:cNvPr>
          <p:cNvSpPr/>
          <p:nvPr/>
        </p:nvSpPr>
        <p:spPr>
          <a:xfrm>
            <a:off x="3082329" y="1646803"/>
            <a:ext cx="2570626" cy="2103120"/>
          </a:xfrm>
          <a:prstGeom prst="roundRect">
            <a:avLst/>
          </a:prstGeom>
          <a:noFill/>
          <a:ln w="25400" cap="flat">
            <a:noFill/>
            <a:prstDash val="solid"/>
            <a:round/>
          </a:ln>
          <a:effectLst/>
          <a:sp3d/>
        </p:spPr>
        <p:txBody>
          <a:bodyPr rot="0" spcFirstLastPara="1" vertOverflow="overflow" horzOverflow="overflow" vert="horz" wrap="square" lIns="45719" tIns="45719" rIns="45719" bIns="45719" numCol="1" spcCol="38100" rtlCol="0" anchor="ctr">
            <a:noAutofit/>
          </a:bodyPr>
          <a:lstStyle/>
          <a:p>
            <a:pPr marL="0" marR="0" lvl="0" indent="0" algn="ctr" defTabSz="914400" eaLnBrk="1" fontAlgn="auto" latinLnBrk="0" hangingPunct="1">
              <a:lnSpc>
                <a:spcPct val="100000"/>
              </a:lnSpc>
              <a:spcBef>
                <a:spcPts val="600"/>
              </a:spcBef>
              <a:spcAft>
                <a:spcPts val="600"/>
              </a:spcAft>
              <a:buClrTx/>
              <a:buSzTx/>
              <a:buFontTx/>
              <a:buNone/>
              <a:tabLst/>
              <a:defRPr sz="1800"/>
            </a:pPr>
            <a:r>
              <a:rPr kumimoji="0" lang="en-US" sz="2400" b="1" i="0" u="none" strike="noStrike" kern="0" cap="none" spc="0" normalizeH="0" baseline="0" noProof="0" dirty="0">
                <a:ln>
                  <a:noFill/>
                </a:ln>
                <a:solidFill>
                  <a:srgbClr val="001370"/>
                </a:solidFill>
                <a:effectLst/>
                <a:uLnTx/>
                <a:uFillTx/>
                <a:latin typeface="Epilogue SemiBold"/>
                <a:ea typeface="+mj-ea"/>
                <a:cs typeface="+mj-cs"/>
                <a:sym typeface="Open Sans Regular"/>
              </a:rPr>
              <a:t>Ensures Compliance and Audit Readiness</a:t>
            </a:r>
            <a:endParaRPr kumimoji="0" lang="en-US" sz="2400" b="0" i="0" u="none" strike="noStrike" kern="0" cap="none" spc="0" normalizeH="0" baseline="0" noProof="0" dirty="0">
              <a:ln>
                <a:noFill/>
              </a:ln>
              <a:solidFill>
                <a:srgbClr val="001370"/>
              </a:solidFill>
              <a:effectLst/>
              <a:uLnTx/>
              <a:uFillTx/>
              <a:latin typeface="Epilogue SemiBold"/>
              <a:ea typeface="+mj-ea"/>
              <a:cs typeface="+mj-cs"/>
              <a:sym typeface="Open Sans Regular"/>
            </a:endParaRPr>
          </a:p>
        </p:txBody>
      </p:sp>
      <p:sp>
        <p:nvSpPr>
          <p:cNvPr id="17" name="Rectangle: Rounded Corners 16">
            <a:extLst>
              <a:ext uri="{FF2B5EF4-FFF2-40B4-BE49-F238E27FC236}">
                <a16:creationId xmlns:a16="http://schemas.microsoft.com/office/drawing/2014/main" id="{2ACF82F2-3249-5775-A14B-D0E843134C20}"/>
              </a:ext>
            </a:extLst>
          </p:cNvPr>
          <p:cNvSpPr/>
          <p:nvPr/>
        </p:nvSpPr>
        <p:spPr>
          <a:xfrm>
            <a:off x="5755250" y="1458654"/>
            <a:ext cx="2783084" cy="2103120"/>
          </a:xfrm>
          <a:prstGeom prst="roundRect">
            <a:avLst/>
          </a:prstGeom>
          <a:noFill/>
          <a:ln w="25400" cap="flat">
            <a:noFill/>
            <a:prstDash val="solid"/>
            <a:round/>
          </a:ln>
          <a:effectLst/>
          <a:sp3d/>
        </p:spPr>
        <p:txBody>
          <a:bodyPr rot="0" spcFirstLastPara="1" vertOverflow="overflow" horzOverflow="overflow" vert="horz" wrap="square" lIns="45719" tIns="45719" rIns="45719" bIns="45719" numCol="1" spcCol="38100" rtlCol="0" anchor="ctr">
            <a:noAutofit/>
          </a:bodyPr>
          <a:lstStyle/>
          <a:p>
            <a:pPr marL="0" marR="0" lvl="0" indent="0" algn="ctr" defTabSz="914400" eaLnBrk="1" fontAlgn="auto" latinLnBrk="0" hangingPunct="1">
              <a:lnSpc>
                <a:spcPct val="100000"/>
              </a:lnSpc>
              <a:spcBef>
                <a:spcPts val="600"/>
              </a:spcBef>
              <a:spcAft>
                <a:spcPts val="600"/>
              </a:spcAft>
              <a:buClrTx/>
              <a:buSzTx/>
              <a:buFontTx/>
              <a:buNone/>
              <a:tabLst/>
              <a:defRPr sz="1800"/>
            </a:pPr>
            <a:r>
              <a:rPr kumimoji="0" lang="en-US" sz="2400" b="1" i="0" u="none" strike="noStrike" kern="0" cap="none" spc="0" normalizeH="0" baseline="0" noProof="0" dirty="0">
                <a:ln>
                  <a:noFill/>
                </a:ln>
                <a:solidFill>
                  <a:srgbClr val="001370"/>
                </a:solidFill>
                <a:effectLst/>
                <a:uLnTx/>
                <a:uFillTx/>
                <a:latin typeface="Epilogue SemiBold"/>
                <a:ea typeface="+mj-ea"/>
                <a:cs typeface="+mj-cs"/>
                <a:sym typeface="Open Sans Regular"/>
              </a:rPr>
              <a:t>Protects IP and Data Integrity</a:t>
            </a:r>
            <a:endParaRPr kumimoji="0" lang="en-US" sz="2400" b="0" i="0" u="none" strike="noStrike" kern="0" cap="none" spc="0" normalizeH="0" baseline="0" noProof="0" dirty="0">
              <a:ln>
                <a:noFill/>
              </a:ln>
              <a:solidFill>
                <a:srgbClr val="001370"/>
              </a:solidFill>
              <a:effectLst/>
              <a:uLnTx/>
              <a:uFillTx/>
              <a:latin typeface="Epilogue SemiBold"/>
              <a:ea typeface="+mj-ea"/>
              <a:cs typeface="+mj-cs"/>
              <a:sym typeface="Open Sans Regular"/>
            </a:endParaRPr>
          </a:p>
        </p:txBody>
      </p:sp>
      <p:sp>
        <p:nvSpPr>
          <p:cNvPr id="18" name="Rectangle: Rounded Corners 17">
            <a:extLst>
              <a:ext uri="{FF2B5EF4-FFF2-40B4-BE49-F238E27FC236}">
                <a16:creationId xmlns:a16="http://schemas.microsoft.com/office/drawing/2014/main" id="{9A7F8BDA-A3FC-D29E-99A1-7613CACC6C7E}"/>
              </a:ext>
            </a:extLst>
          </p:cNvPr>
          <p:cNvSpPr/>
          <p:nvPr/>
        </p:nvSpPr>
        <p:spPr>
          <a:xfrm>
            <a:off x="497510" y="3913275"/>
            <a:ext cx="2194560" cy="2103120"/>
          </a:xfrm>
          <a:prstGeom prst="roundRect">
            <a:avLst/>
          </a:prstGeom>
          <a:noFill/>
          <a:ln w="25400" cap="flat">
            <a:noFill/>
            <a:prstDash val="solid"/>
            <a:round/>
          </a:ln>
          <a:effectLst/>
          <a:sp3d/>
        </p:spPr>
        <p:txBody>
          <a:bodyPr rot="0" spcFirstLastPara="1" vertOverflow="overflow" horzOverflow="overflow" vert="horz" wrap="square" lIns="45719" tIns="45719" rIns="45719" bIns="45719" numCol="1" spcCol="38100" rtlCol="0" anchor="ctr">
            <a:noAutofit/>
          </a:bodyPr>
          <a:lstStyle/>
          <a:p>
            <a:pPr marL="0" marR="0" lvl="0" indent="0" algn="ctr" defTabSz="914400" eaLnBrk="1" fontAlgn="auto" latinLnBrk="0" hangingPunct="1">
              <a:lnSpc>
                <a:spcPct val="100000"/>
              </a:lnSpc>
              <a:spcBef>
                <a:spcPts val="600"/>
              </a:spcBef>
              <a:spcAft>
                <a:spcPts val="600"/>
              </a:spcAft>
              <a:buClrTx/>
              <a:buSzTx/>
              <a:buFontTx/>
              <a:buNone/>
              <a:tabLst/>
              <a:defRPr sz="1800"/>
            </a:pPr>
            <a:r>
              <a:rPr kumimoji="0" lang="en-US" sz="2400" b="0" i="0" u="none" strike="noStrike" kern="0" cap="none" spc="0" normalizeH="0" baseline="0" noProof="0">
                <a:ln>
                  <a:noFill/>
                </a:ln>
                <a:solidFill>
                  <a:srgbClr val="FFFFFF"/>
                </a:solidFill>
                <a:effectLst/>
                <a:uLnTx/>
                <a:uFillTx/>
                <a:latin typeface="Epilogue SemiBold"/>
                <a:ea typeface="+mj-ea"/>
                <a:cs typeface="+mj-cs"/>
                <a:sym typeface="Wingdings 3" panose="05040102010807070707" pitchFamily="18" charset="2"/>
              </a:rPr>
              <a:t> 40% recordable incidents</a:t>
            </a:r>
          </a:p>
        </p:txBody>
      </p:sp>
      <p:sp>
        <p:nvSpPr>
          <p:cNvPr id="19" name="Rectangle: Rounded Corners 18">
            <a:extLst>
              <a:ext uri="{FF2B5EF4-FFF2-40B4-BE49-F238E27FC236}">
                <a16:creationId xmlns:a16="http://schemas.microsoft.com/office/drawing/2014/main" id="{85893BE6-64DF-9EC3-31D9-A65768F0D902}"/>
              </a:ext>
            </a:extLst>
          </p:cNvPr>
          <p:cNvSpPr/>
          <p:nvPr/>
        </p:nvSpPr>
        <p:spPr>
          <a:xfrm>
            <a:off x="3278328" y="3785925"/>
            <a:ext cx="2194560" cy="2103120"/>
          </a:xfrm>
          <a:prstGeom prst="roundRect">
            <a:avLst/>
          </a:prstGeom>
          <a:noFill/>
          <a:ln w="25400" cap="flat">
            <a:noFill/>
            <a:prstDash val="solid"/>
            <a:round/>
          </a:ln>
          <a:effectLst/>
          <a:sp3d/>
        </p:spPr>
        <p:txBody>
          <a:bodyPr rot="0" spcFirstLastPara="1" vertOverflow="overflow" horzOverflow="overflow" vert="horz" wrap="square" lIns="45719" tIns="45719" rIns="45719" bIns="45719" numCol="1" spcCol="38100" rtlCol="0" anchor="ctr">
            <a:noAutofit/>
          </a:bodyPr>
          <a:lstStyle/>
          <a:p>
            <a:pPr marL="0" marR="0" lvl="0" indent="0" algn="ctr" defTabSz="914400" eaLnBrk="1" fontAlgn="auto" latinLnBrk="0" hangingPunct="1">
              <a:lnSpc>
                <a:spcPct val="100000"/>
              </a:lnSpc>
              <a:spcBef>
                <a:spcPts val="600"/>
              </a:spcBef>
              <a:spcAft>
                <a:spcPts val="600"/>
              </a:spcAft>
              <a:buClrTx/>
              <a:buSzTx/>
              <a:buFontTx/>
              <a:buNone/>
              <a:tabLst/>
              <a:defRPr sz="1800"/>
            </a:pPr>
            <a:r>
              <a:rPr kumimoji="0" lang="en-US" sz="2400" b="0" i="0" u="none" strike="noStrike" kern="0" cap="none" spc="0" normalizeH="0" baseline="0" noProof="0">
                <a:ln>
                  <a:noFill/>
                </a:ln>
                <a:solidFill>
                  <a:srgbClr val="FFFFFF"/>
                </a:solidFill>
                <a:effectLst/>
                <a:uLnTx/>
                <a:uFillTx/>
                <a:latin typeface="Epilogue SemiBold"/>
                <a:ea typeface="+mj-ea"/>
                <a:cs typeface="+mj-cs"/>
                <a:sym typeface="Open Sans Regular"/>
              </a:rPr>
              <a:t>100% traceable document history</a:t>
            </a:r>
          </a:p>
        </p:txBody>
      </p:sp>
      <p:sp>
        <p:nvSpPr>
          <p:cNvPr id="20" name="Rectangle: Rounded Corners 19">
            <a:extLst>
              <a:ext uri="{FF2B5EF4-FFF2-40B4-BE49-F238E27FC236}">
                <a16:creationId xmlns:a16="http://schemas.microsoft.com/office/drawing/2014/main" id="{59D210D5-69AC-FF5C-2DA3-0D6F0906B47C}"/>
              </a:ext>
            </a:extLst>
          </p:cNvPr>
          <p:cNvSpPr/>
          <p:nvPr/>
        </p:nvSpPr>
        <p:spPr>
          <a:xfrm>
            <a:off x="6019710" y="3749923"/>
            <a:ext cx="2194560" cy="2103120"/>
          </a:xfrm>
          <a:prstGeom prst="roundRect">
            <a:avLst/>
          </a:prstGeom>
          <a:noFill/>
          <a:ln w="25400" cap="flat">
            <a:noFill/>
            <a:prstDash val="solid"/>
            <a:round/>
          </a:ln>
          <a:effectLst/>
          <a:sp3d/>
        </p:spPr>
        <p:txBody>
          <a:bodyPr rot="0" spcFirstLastPara="1" vertOverflow="overflow" horzOverflow="overflow" vert="horz" wrap="square" lIns="45719" tIns="45719" rIns="45719" bIns="45719" numCol="1" spcCol="38100" rtlCol="0" anchor="ctr">
            <a:noAutofit/>
          </a:bodyPr>
          <a:lstStyle/>
          <a:p>
            <a:pPr marL="0" marR="0" lvl="0" indent="0" algn="ctr" defTabSz="914400" eaLnBrk="1" fontAlgn="auto" latinLnBrk="0" hangingPunct="1">
              <a:lnSpc>
                <a:spcPct val="100000"/>
              </a:lnSpc>
              <a:spcBef>
                <a:spcPts val="600"/>
              </a:spcBef>
              <a:spcAft>
                <a:spcPts val="600"/>
              </a:spcAft>
              <a:buClrTx/>
              <a:buSzTx/>
              <a:buFontTx/>
              <a:buNone/>
              <a:tabLst/>
              <a:defRPr sz="1800"/>
            </a:pPr>
            <a:r>
              <a:rPr kumimoji="0" lang="en-US" sz="2400" b="0" i="0" u="none" strike="noStrike" kern="0" cap="none" spc="0" normalizeH="0" baseline="0" noProof="0">
                <a:ln>
                  <a:noFill/>
                </a:ln>
                <a:solidFill>
                  <a:srgbClr val="FFFFFF"/>
                </a:solidFill>
                <a:effectLst/>
                <a:uLnTx/>
                <a:uFillTx/>
                <a:latin typeface="Epilogue SemiBold"/>
                <a:ea typeface="+mj-ea"/>
                <a:cs typeface="+mj-cs"/>
                <a:sym typeface="Open Sans Regular"/>
              </a:rPr>
              <a:t>70% of firms choose EDMS for this reason</a:t>
            </a:r>
          </a:p>
        </p:txBody>
      </p:sp>
      <p:sp>
        <p:nvSpPr>
          <p:cNvPr id="2" name="Text Placeholder 1">
            <a:extLst>
              <a:ext uri="{FF2B5EF4-FFF2-40B4-BE49-F238E27FC236}">
                <a16:creationId xmlns:a16="http://schemas.microsoft.com/office/drawing/2014/main" id="{1CC3799C-2B32-6F85-D341-D84034643D53}"/>
              </a:ext>
            </a:extLst>
          </p:cNvPr>
          <p:cNvSpPr>
            <a:spLocks noGrp="1"/>
          </p:cNvSpPr>
          <p:nvPr>
            <p:ph type="body" sz="quarter" idx="10"/>
          </p:nvPr>
        </p:nvSpPr>
        <p:spPr>
          <a:xfrm>
            <a:off x="619456" y="445495"/>
            <a:ext cx="10953088" cy="1346814"/>
          </a:xfrm>
        </p:spPr>
        <p:txBody>
          <a:bodyPr>
            <a:normAutofit/>
          </a:bodyPr>
          <a:lstStyle/>
          <a:p>
            <a:r>
              <a:rPr lang="en-US" dirty="0">
                <a:latin typeface="Poppins" panose="00000500000000000000" pitchFamily="2" charset="0"/>
                <a:cs typeface="Poppins" panose="00000500000000000000" pitchFamily="2" charset="0"/>
              </a:rPr>
              <a:t>Operational Impact: </a:t>
            </a:r>
            <a:br>
              <a:rPr lang="en-US" dirty="0">
                <a:latin typeface="Poppins" panose="00000500000000000000" pitchFamily="2" charset="0"/>
                <a:cs typeface="Poppins" panose="00000500000000000000" pitchFamily="2" charset="0"/>
              </a:rPr>
            </a:br>
            <a:r>
              <a:rPr lang="en-US" dirty="0"/>
              <a:t>Lower Risk</a:t>
            </a:r>
          </a:p>
        </p:txBody>
      </p:sp>
      <p:pic>
        <p:nvPicPr>
          <p:cNvPr id="21" name="Picture 20">
            <a:extLst>
              <a:ext uri="{FF2B5EF4-FFF2-40B4-BE49-F238E27FC236}">
                <a16:creationId xmlns:a16="http://schemas.microsoft.com/office/drawing/2014/main" id="{24DEA2E7-ACAE-596D-362A-43E947205F9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600465" y="0"/>
            <a:ext cx="3714368" cy="6949440"/>
          </a:xfrm>
          <a:prstGeom prst="rect">
            <a:avLst/>
          </a:prstGeom>
        </p:spPr>
      </p:pic>
      <p:sp>
        <p:nvSpPr>
          <p:cNvPr id="38" name="Rectangle 37">
            <a:extLst>
              <a:ext uri="{FF2B5EF4-FFF2-40B4-BE49-F238E27FC236}">
                <a16:creationId xmlns:a16="http://schemas.microsoft.com/office/drawing/2014/main" id="{703165A3-5D09-E97F-AEEE-C8D9B48327CA}"/>
              </a:ext>
            </a:extLst>
          </p:cNvPr>
          <p:cNvSpPr/>
          <p:nvPr/>
        </p:nvSpPr>
        <p:spPr>
          <a:xfrm>
            <a:off x="8518405" y="0"/>
            <a:ext cx="83182" cy="6949440"/>
          </a:xfrm>
          <a:prstGeom prst="rect">
            <a:avLst/>
          </a:prstGeom>
          <a:solidFill>
            <a:srgbClr val="001370"/>
          </a:solidFill>
          <a:ln w="25400" cap="flat">
            <a:noFill/>
            <a:prstDash val="solid"/>
            <a:round/>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3453"/>
              </a:solidFill>
              <a:effectLst/>
              <a:uLnTx/>
              <a:uFillTx/>
              <a:latin typeface="Epilogue SemiBold"/>
              <a:ea typeface="+mj-ea"/>
              <a:cs typeface="+mj-cs"/>
              <a:sym typeface="Open Sans Regular"/>
            </a:endParaRPr>
          </a:p>
        </p:txBody>
      </p:sp>
    </p:spTree>
    <p:extLst>
      <p:ext uri="{BB962C8B-B14F-4D97-AF65-F5344CB8AC3E}">
        <p14:creationId xmlns:p14="http://schemas.microsoft.com/office/powerpoint/2010/main" val="2266406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88677-3D3F-37EB-013A-9FDC04605D15}"/>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0C8D39A-EE99-4A14-519B-543B7043D2AB}"/>
              </a:ext>
            </a:extLst>
          </p:cNvPr>
          <p:cNvSpPr/>
          <p:nvPr/>
        </p:nvSpPr>
        <p:spPr>
          <a:xfrm>
            <a:off x="351640" y="1910720"/>
            <a:ext cx="2491824" cy="3730752"/>
          </a:xfrm>
          <a:prstGeom prst="roundRect">
            <a:avLst/>
          </a:prstGeom>
          <a:gradFill flip="none" rotWithShape="1">
            <a:gsLst>
              <a:gs pos="17000">
                <a:srgbClr val="2388F2"/>
              </a:gs>
              <a:gs pos="71000">
                <a:srgbClr val="E5F2FF"/>
              </a:gs>
            </a:gsLst>
            <a:lin ang="16200000" scaled="1"/>
            <a:tileRect/>
          </a:gradFill>
          <a:ln w="25400" cap="flat">
            <a:solidFill>
              <a:srgbClr val="2388F2"/>
            </a:solidFill>
            <a:prstDash val="solid"/>
            <a:round/>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3453"/>
              </a:solidFill>
              <a:effectLst/>
              <a:uLnTx/>
              <a:uFillTx/>
              <a:latin typeface="Epilogue SemiBold"/>
              <a:ea typeface="+mj-ea"/>
              <a:cs typeface="+mj-cs"/>
              <a:sym typeface="Open Sans Regular"/>
            </a:endParaRPr>
          </a:p>
        </p:txBody>
      </p:sp>
      <p:sp>
        <p:nvSpPr>
          <p:cNvPr id="11" name="Rectangle: Rounded Corners 10">
            <a:extLst>
              <a:ext uri="{FF2B5EF4-FFF2-40B4-BE49-F238E27FC236}">
                <a16:creationId xmlns:a16="http://schemas.microsoft.com/office/drawing/2014/main" id="{9E5226E6-BB31-D368-4959-EB93857262C4}"/>
              </a:ext>
            </a:extLst>
          </p:cNvPr>
          <p:cNvSpPr/>
          <p:nvPr/>
        </p:nvSpPr>
        <p:spPr>
          <a:xfrm>
            <a:off x="3116207" y="1910720"/>
            <a:ext cx="2491824" cy="3730752"/>
          </a:xfrm>
          <a:prstGeom prst="roundRect">
            <a:avLst/>
          </a:prstGeom>
          <a:gradFill flip="none" rotWithShape="1">
            <a:gsLst>
              <a:gs pos="17000">
                <a:srgbClr val="2388F2"/>
              </a:gs>
              <a:gs pos="71000">
                <a:srgbClr val="E5F2FF"/>
              </a:gs>
            </a:gsLst>
            <a:lin ang="16200000" scaled="1"/>
            <a:tileRect/>
          </a:gradFill>
          <a:ln w="25400" cap="flat">
            <a:solidFill>
              <a:srgbClr val="2388F2"/>
            </a:solidFill>
            <a:prstDash val="solid"/>
            <a:round/>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3453"/>
              </a:solidFill>
              <a:effectLst/>
              <a:uLnTx/>
              <a:uFillTx/>
              <a:latin typeface="Epilogue SemiBold"/>
              <a:ea typeface="+mj-ea"/>
              <a:cs typeface="+mj-cs"/>
              <a:sym typeface="Open Sans Regular"/>
            </a:endParaRPr>
          </a:p>
        </p:txBody>
      </p:sp>
      <p:sp>
        <p:nvSpPr>
          <p:cNvPr id="12" name="Rectangle: Rounded Corners 11">
            <a:extLst>
              <a:ext uri="{FF2B5EF4-FFF2-40B4-BE49-F238E27FC236}">
                <a16:creationId xmlns:a16="http://schemas.microsoft.com/office/drawing/2014/main" id="{800E670F-EA71-91F8-7773-B01E6D1E7D92}"/>
              </a:ext>
            </a:extLst>
          </p:cNvPr>
          <p:cNvSpPr/>
          <p:nvPr/>
        </p:nvSpPr>
        <p:spPr>
          <a:xfrm>
            <a:off x="5880773" y="1910720"/>
            <a:ext cx="2491824" cy="3730752"/>
          </a:xfrm>
          <a:prstGeom prst="roundRect">
            <a:avLst/>
          </a:prstGeom>
          <a:gradFill flip="none" rotWithShape="1">
            <a:gsLst>
              <a:gs pos="17000">
                <a:srgbClr val="2388F2"/>
              </a:gs>
              <a:gs pos="71000">
                <a:srgbClr val="E5F2FF"/>
              </a:gs>
            </a:gsLst>
            <a:lin ang="16200000" scaled="1"/>
            <a:tileRect/>
          </a:gradFill>
          <a:ln w="25400" cap="flat">
            <a:solidFill>
              <a:srgbClr val="2388F2"/>
            </a:solidFill>
            <a:prstDash val="solid"/>
            <a:round/>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3453"/>
              </a:solidFill>
              <a:effectLst/>
              <a:uLnTx/>
              <a:uFillTx/>
              <a:latin typeface="Epilogue SemiBold"/>
              <a:ea typeface="+mj-ea"/>
              <a:cs typeface="+mj-cs"/>
              <a:sym typeface="Open Sans Regular"/>
            </a:endParaRPr>
          </a:p>
        </p:txBody>
      </p:sp>
      <p:sp>
        <p:nvSpPr>
          <p:cNvPr id="13" name="Rectangle: Rounded Corners 12">
            <a:extLst>
              <a:ext uri="{FF2B5EF4-FFF2-40B4-BE49-F238E27FC236}">
                <a16:creationId xmlns:a16="http://schemas.microsoft.com/office/drawing/2014/main" id="{8A95B217-8701-4980-A270-3E998919BEB5}"/>
              </a:ext>
            </a:extLst>
          </p:cNvPr>
          <p:cNvSpPr/>
          <p:nvPr/>
        </p:nvSpPr>
        <p:spPr>
          <a:xfrm>
            <a:off x="231258" y="1658251"/>
            <a:ext cx="2737561" cy="2468880"/>
          </a:xfrm>
          <a:prstGeom prst="roundRect">
            <a:avLst/>
          </a:prstGeom>
          <a:noFill/>
          <a:ln w="25400" cap="flat">
            <a:noFill/>
            <a:prstDash val="solid"/>
            <a:round/>
          </a:ln>
          <a:effectLst/>
          <a:sp3d/>
        </p:spPr>
        <p:txBody>
          <a:bodyPr rot="0" spcFirstLastPara="1" vertOverflow="overflow" horzOverflow="overflow" vert="horz" wrap="square" lIns="45719" tIns="45719" rIns="45719" bIns="45719" numCol="1" spcCol="38100" rtlCol="0" anchor="ctr">
            <a:noAutofit/>
          </a:bodyPr>
          <a:lstStyle/>
          <a:p>
            <a:pPr marL="0" marR="0" lvl="0" indent="0" algn="ctr" defTabSz="914400" eaLnBrk="1" fontAlgn="auto" latinLnBrk="0" hangingPunct="1">
              <a:lnSpc>
                <a:spcPct val="100000"/>
              </a:lnSpc>
              <a:spcBef>
                <a:spcPts val="600"/>
              </a:spcBef>
              <a:spcAft>
                <a:spcPts val="600"/>
              </a:spcAft>
              <a:buClrTx/>
              <a:buSzTx/>
              <a:buFontTx/>
              <a:buNone/>
              <a:tabLst/>
              <a:defRPr sz="1800"/>
            </a:pPr>
            <a:r>
              <a:rPr kumimoji="0" lang="en-US" sz="2400" b="1" i="0" u="none" strike="noStrike" kern="0" cap="none" spc="0" normalizeH="0" baseline="0" noProof="0">
                <a:ln>
                  <a:noFill/>
                </a:ln>
                <a:solidFill>
                  <a:srgbClr val="001370"/>
                </a:solidFill>
                <a:effectLst/>
                <a:uLnTx/>
                <a:uFillTx/>
                <a:latin typeface="Epilogue SemiBold"/>
                <a:ea typeface="+mj-ea"/>
                <a:cs typeface="+mj-cs"/>
                <a:sym typeface="Open Sans Regular"/>
              </a:rPr>
              <a:t>Instant Access to the Correct Info for Maintenance</a:t>
            </a:r>
            <a:endParaRPr kumimoji="0" lang="en-US" sz="2400" b="0" i="0" u="none" strike="noStrike" kern="0" cap="none" spc="0" normalizeH="0" baseline="0" noProof="0">
              <a:ln>
                <a:noFill/>
              </a:ln>
              <a:solidFill>
                <a:srgbClr val="001370"/>
              </a:solidFill>
              <a:effectLst/>
              <a:uLnTx/>
              <a:uFillTx/>
              <a:latin typeface="Epilogue SemiBold"/>
              <a:ea typeface="+mj-ea"/>
              <a:cs typeface="+mj-cs"/>
              <a:sym typeface="Wingdings 3" panose="05040102010807070707" pitchFamily="18" charset="2"/>
            </a:endParaRPr>
          </a:p>
        </p:txBody>
      </p:sp>
      <p:sp>
        <p:nvSpPr>
          <p:cNvPr id="14" name="Rectangle: Rounded Corners 13">
            <a:extLst>
              <a:ext uri="{FF2B5EF4-FFF2-40B4-BE49-F238E27FC236}">
                <a16:creationId xmlns:a16="http://schemas.microsoft.com/office/drawing/2014/main" id="{105ADB41-A624-89FF-1057-07F1C3E45AB5}"/>
              </a:ext>
            </a:extLst>
          </p:cNvPr>
          <p:cNvSpPr/>
          <p:nvPr/>
        </p:nvSpPr>
        <p:spPr>
          <a:xfrm>
            <a:off x="3061096" y="1471163"/>
            <a:ext cx="2592049" cy="2468880"/>
          </a:xfrm>
          <a:prstGeom prst="roundRect">
            <a:avLst/>
          </a:prstGeom>
          <a:noFill/>
          <a:ln w="25400" cap="flat">
            <a:noFill/>
            <a:prstDash val="solid"/>
            <a:round/>
          </a:ln>
          <a:effectLst/>
          <a:sp3d/>
        </p:spPr>
        <p:txBody>
          <a:bodyPr rot="0" spcFirstLastPara="1" vertOverflow="overflow" horzOverflow="overflow" vert="horz" wrap="square" lIns="45719" tIns="45719" rIns="45719" bIns="45719" numCol="1" spcCol="38100" rtlCol="0" anchor="ctr">
            <a:noAutofit/>
          </a:bodyPr>
          <a:lstStyle/>
          <a:p>
            <a:pPr marL="0" marR="0" lvl="0" indent="0" algn="ctr" defTabSz="914400" eaLnBrk="1" fontAlgn="auto" latinLnBrk="0" hangingPunct="1">
              <a:lnSpc>
                <a:spcPct val="100000"/>
              </a:lnSpc>
              <a:spcBef>
                <a:spcPts val="600"/>
              </a:spcBef>
              <a:spcAft>
                <a:spcPts val="600"/>
              </a:spcAft>
              <a:buClrTx/>
              <a:buSzTx/>
              <a:buFontTx/>
              <a:buNone/>
              <a:tabLst/>
              <a:defRPr sz="1800"/>
            </a:pPr>
            <a:r>
              <a:rPr kumimoji="0" lang="en-US" sz="2400" b="1" i="0" u="none" strike="noStrike" kern="0" cap="none" spc="0" normalizeH="0" baseline="0" noProof="0">
                <a:ln>
                  <a:noFill/>
                </a:ln>
                <a:solidFill>
                  <a:srgbClr val="001370"/>
                </a:solidFill>
                <a:effectLst/>
                <a:uLnTx/>
                <a:uFillTx/>
                <a:latin typeface="Epilogue SemiBold"/>
                <a:ea typeface="+mj-ea"/>
                <a:cs typeface="+mj-cs"/>
                <a:sym typeface="Open Sans Regular"/>
              </a:rPr>
              <a:t>Avoids Costly Downtime from Errors</a:t>
            </a:r>
            <a:endParaRPr kumimoji="0" lang="en-US" sz="2400" b="0" i="0" u="none" strike="noStrike" kern="0" cap="none" spc="0" normalizeH="0" baseline="0" noProof="0">
              <a:ln>
                <a:noFill/>
              </a:ln>
              <a:solidFill>
                <a:srgbClr val="001370"/>
              </a:solidFill>
              <a:effectLst/>
              <a:uLnTx/>
              <a:uFillTx/>
              <a:latin typeface="Epilogue SemiBold"/>
              <a:ea typeface="+mj-ea"/>
              <a:cs typeface="+mj-cs"/>
              <a:sym typeface="Open Sans Regular"/>
            </a:endParaRPr>
          </a:p>
        </p:txBody>
      </p:sp>
      <p:sp>
        <p:nvSpPr>
          <p:cNvPr id="15" name="Rectangle: Rounded Corners 14">
            <a:extLst>
              <a:ext uri="{FF2B5EF4-FFF2-40B4-BE49-F238E27FC236}">
                <a16:creationId xmlns:a16="http://schemas.microsoft.com/office/drawing/2014/main" id="{D195E7E5-71C3-1903-E397-F85861D37444}"/>
              </a:ext>
            </a:extLst>
          </p:cNvPr>
          <p:cNvSpPr/>
          <p:nvPr/>
        </p:nvSpPr>
        <p:spPr>
          <a:xfrm>
            <a:off x="5715408" y="1471163"/>
            <a:ext cx="2890402" cy="2468880"/>
          </a:xfrm>
          <a:prstGeom prst="roundRect">
            <a:avLst/>
          </a:prstGeom>
          <a:noFill/>
          <a:ln w="25400" cap="flat">
            <a:noFill/>
            <a:prstDash val="solid"/>
            <a:round/>
          </a:ln>
          <a:effectLst/>
          <a:sp3d/>
        </p:spPr>
        <p:txBody>
          <a:bodyPr rot="0" spcFirstLastPara="1" vertOverflow="overflow" horzOverflow="overflow" vert="horz" wrap="square" lIns="45719" tIns="45719" rIns="45719" bIns="45719" numCol="1" spcCol="38100" rtlCol="0" anchor="ctr">
            <a:noAutofit/>
          </a:bodyPr>
          <a:lstStyle/>
          <a:p>
            <a:pPr marL="0" marR="0" lvl="0" indent="0" algn="ctr" defTabSz="914400" eaLnBrk="1" fontAlgn="auto" latinLnBrk="0" hangingPunct="1">
              <a:lnSpc>
                <a:spcPct val="100000"/>
              </a:lnSpc>
              <a:spcBef>
                <a:spcPts val="600"/>
              </a:spcBef>
              <a:spcAft>
                <a:spcPts val="600"/>
              </a:spcAft>
              <a:buClrTx/>
              <a:buSzTx/>
              <a:buFontTx/>
              <a:buNone/>
              <a:tabLst/>
              <a:defRPr sz="1800"/>
            </a:pPr>
            <a:r>
              <a:rPr kumimoji="0" lang="en-US" sz="2400" b="1" i="0" u="none" strike="noStrike" kern="0" cap="none" spc="0" normalizeH="0" baseline="0" noProof="0">
                <a:ln>
                  <a:noFill/>
                </a:ln>
                <a:solidFill>
                  <a:srgbClr val="001370"/>
                </a:solidFill>
                <a:effectLst/>
                <a:uLnTx/>
                <a:uFillTx/>
                <a:latin typeface="Epilogue SemiBold"/>
                <a:ea typeface="+mj-ea"/>
                <a:cs typeface="+mj-cs"/>
                <a:sym typeface="Open Sans Regular"/>
              </a:rPr>
              <a:t>Extends Asset </a:t>
            </a:r>
            <a:br>
              <a:rPr kumimoji="0" lang="en-US" sz="2400" b="1" i="0" u="none" strike="noStrike" kern="0" cap="none" spc="0" normalizeH="0" baseline="0" noProof="0">
                <a:ln>
                  <a:noFill/>
                </a:ln>
                <a:solidFill>
                  <a:srgbClr val="001370"/>
                </a:solidFill>
                <a:effectLst/>
                <a:uLnTx/>
                <a:uFillTx/>
                <a:latin typeface="Epilogue SemiBold"/>
                <a:ea typeface="+mj-ea"/>
                <a:cs typeface="+mj-cs"/>
                <a:sym typeface="Open Sans Regular"/>
              </a:rPr>
            </a:br>
            <a:r>
              <a:rPr kumimoji="0" lang="en-US" sz="2400" b="1" i="0" u="none" strike="noStrike" kern="0" cap="none" spc="0" normalizeH="0" baseline="0" noProof="0">
                <a:ln>
                  <a:noFill/>
                </a:ln>
                <a:solidFill>
                  <a:srgbClr val="001370"/>
                </a:solidFill>
                <a:effectLst/>
                <a:uLnTx/>
                <a:uFillTx/>
                <a:latin typeface="Epilogue SemiBold"/>
                <a:ea typeface="+mj-ea"/>
                <a:cs typeface="+mj-cs"/>
                <a:sym typeface="Open Sans Regular"/>
              </a:rPr>
              <a:t>Life &amp; Boosts Reliability</a:t>
            </a:r>
            <a:endParaRPr kumimoji="0" lang="en-US" sz="2400" b="0" i="0" u="none" strike="noStrike" kern="0" cap="none" spc="0" normalizeH="0" baseline="0" noProof="0">
              <a:ln>
                <a:noFill/>
              </a:ln>
              <a:solidFill>
                <a:srgbClr val="001370"/>
              </a:solidFill>
              <a:effectLst/>
              <a:uLnTx/>
              <a:uFillTx/>
              <a:latin typeface="Epilogue SemiBold"/>
              <a:ea typeface="+mj-ea"/>
              <a:cs typeface="+mj-cs"/>
              <a:sym typeface="Open Sans Regular"/>
            </a:endParaRPr>
          </a:p>
        </p:txBody>
      </p:sp>
      <p:sp>
        <p:nvSpPr>
          <p:cNvPr id="16" name="Rectangle: Rounded Corners 15">
            <a:extLst>
              <a:ext uri="{FF2B5EF4-FFF2-40B4-BE49-F238E27FC236}">
                <a16:creationId xmlns:a16="http://schemas.microsoft.com/office/drawing/2014/main" id="{0A8B2111-8788-4661-CEC1-48A5317BE9DB}"/>
              </a:ext>
            </a:extLst>
          </p:cNvPr>
          <p:cNvSpPr/>
          <p:nvPr/>
        </p:nvSpPr>
        <p:spPr>
          <a:xfrm>
            <a:off x="152282" y="3425061"/>
            <a:ext cx="2819101" cy="2468880"/>
          </a:xfrm>
          <a:prstGeom prst="roundRect">
            <a:avLst/>
          </a:prstGeom>
          <a:noFill/>
          <a:ln w="25400" cap="flat">
            <a:noFill/>
            <a:prstDash val="solid"/>
            <a:round/>
          </a:ln>
          <a:effectLst/>
          <a:sp3d/>
        </p:spPr>
        <p:txBody>
          <a:bodyPr rot="0" spcFirstLastPara="1" vertOverflow="overflow" horzOverflow="overflow" vert="horz" wrap="square" lIns="45719" tIns="45719" rIns="45719" bIns="45719" numCol="1" spcCol="38100" rtlCol="0" anchor="ctr">
            <a:noAutofit/>
          </a:bodyPr>
          <a:lstStyle/>
          <a:p>
            <a:pPr marL="0" marR="0" lvl="0" indent="0" algn="ctr" defTabSz="914400" eaLnBrk="1" fontAlgn="auto" latinLnBrk="0" hangingPunct="1">
              <a:lnSpc>
                <a:spcPct val="100000"/>
              </a:lnSpc>
              <a:spcBef>
                <a:spcPts val="600"/>
              </a:spcBef>
              <a:spcAft>
                <a:spcPts val="600"/>
              </a:spcAft>
              <a:buClrTx/>
              <a:buSzTx/>
              <a:buFontTx/>
              <a:buNone/>
              <a:tabLst/>
              <a:defRPr sz="1800"/>
            </a:pPr>
            <a:r>
              <a:rPr kumimoji="0" lang="en-US" sz="2400" b="0" i="0" u="none" strike="noStrike" kern="0" cap="none" spc="0" normalizeH="0" baseline="0" noProof="0">
                <a:ln>
                  <a:noFill/>
                </a:ln>
                <a:solidFill>
                  <a:srgbClr val="FFFFFF"/>
                </a:solidFill>
                <a:effectLst/>
                <a:uLnTx/>
                <a:uFillTx/>
                <a:latin typeface="Epilogue SemiBold"/>
                <a:ea typeface="+mj-ea"/>
                <a:cs typeface="+mj-cs"/>
                <a:sym typeface="Wingdings 3" panose="05040102010807070707" pitchFamily="18" charset="2"/>
              </a:rPr>
              <a:t> &lt; 45% of time spent retrieving docs/work orders</a:t>
            </a:r>
          </a:p>
        </p:txBody>
      </p:sp>
      <p:sp>
        <p:nvSpPr>
          <p:cNvPr id="17" name="Rectangle: Rounded Corners 16">
            <a:extLst>
              <a:ext uri="{FF2B5EF4-FFF2-40B4-BE49-F238E27FC236}">
                <a16:creationId xmlns:a16="http://schemas.microsoft.com/office/drawing/2014/main" id="{4923ADDB-BA62-BB87-FBEB-1FE05591E28C}"/>
              </a:ext>
            </a:extLst>
          </p:cNvPr>
          <p:cNvSpPr/>
          <p:nvPr/>
        </p:nvSpPr>
        <p:spPr>
          <a:xfrm>
            <a:off x="3013676" y="3549424"/>
            <a:ext cx="2755520" cy="2468880"/>
          </a:xfrm>
          <a:prstGeom prst="roundRect">
            <a:avLst/>
          </a:prstGeom>
          <a:noFill/>
          <a:ln w="25400" cap="flat">
            <a:noFill/>
            <a:prstDash val="solid"/>
            <a:round/>
          </a:ln>
          <a:effectLst/>
          <a:sp3d/>
        </p:spPr>
        <p:txBody>
          <a:bodyPr rot="0" spcFirstLastPara="1" vertOverflow="overflow" horzOverflow="overflow" vert="horz" wrap="square" lIns="45719" tIns="45719" rIns="45719" bIns="45719" numCol="1" spcCol="38100" rtlCol="0" anchor="ctr">
            <a:noAutofit/>
          </a:bodyPr>
          <a:lstStyle/>
          <a:p>
            <a:pPr marL="0" marR="0" lvl="0" indent="0" algn="ctr" defTabSz="914400" eaLnBrk="1" fontAlgn="auto" latinLnBrk="0" hangingPunct="1">
              <a:lnSpc>
                <a:spcPct val="100000"/>
              </a:lnSpc>
              <a:spcBef>
                <a:spcPts val="600"/>
              </a:spcBef>
              <a:spcAft>
                <a:spcPts val="600"/>
              </a:spcAft>
              <a:buClrTx/>
              <a:buSzTx/>
              <a:buFontTx/>
              <a:buNone/>
              <a:tabLst/>
              <a:defRPr sz="1800"/>
            </a:pPr>
            <a:r>
              <a:rPr kumimoji="0" lang="en-US" sz="2400" b="0" i="0" u="none" strike="noStrike" kern="0" cap="none" spc="0" normalizeH="0" baseline="0" noProof="0" dirty="0">
                <a:ln>
                  <a:noFill/>
                </a:ln>
                <a:solidFill>
                  <a:srgbClr val="FFFFFF"/>
                </a:solidFill>
                <a:effectLst/>
                <a:uLnTx/>
                <a:uFillTx/>
                <a:latin typeface="Epilogue SemiBold"/>
                <a:ea typeface="+mj-ea"/>
                <a:cs typeface="+mj-cs"/>
                <a:sym typeface="Open Sans Regular"/>
              </a:rPr>
              <a:t>$260K/</a:t>
            </a:r>
            <a:r>
              <a:rPr kumimoji="0" lang="en-US" sz="2400" b="0" i="0" u="none" strike="noStrike" kern="0" cap="none" spc="0" normalizeH="0" baseline="0" noProof="0" dirty="0" err="1">
                <a:ln>
                  <a:noFill/>
                </a:ln>
                <a:solidFill>
                  <a:srgbClr val="FFFFFF"/>
                </a:solidFill>
                <a:effectLst/>
                <a:uLnTx/>
                <a:uFillTx/>
                <a:latin typeface="Epilogue SemiBold"/>
                <a:ea typeface="+mj-ea"/>
                <a:cs typeface="+mj-cs"/>
                <a:sym typeface="Open Sans Regular"/>
              </a:rPr>
              <a:t>hr</a:t>
            </a:r>
            <a:r>
              <a:rPr kumimoji="0" lang="en-US" sz="2400" b="0" i="0" u="none" strike="noStrike" kern="0" cap="none" spc="0" normalizeH="0" baseline="0" noProof="0" dirty="0">
                <a:ln>
                  <a:noFill/>
                </a:ln>
                <a:solidFill>
                  <a:srgbClr val="FFFFFF"/>
                </a:solidFill>
                <a:effectLst/>
                <a:uLnTx/>
                <a:uFillTx/>
                <a:latin typeface="Epilogue SemiBold"/>
                <a:ea typeface="+mj-ea"/>
                <a:cs typeface="+mj-cs"/>
                <a:sym typeface="Open Sans Regular"/>
              </a:rPr>
              <a:t> cost </a:t>
            </a:r>
            <a:br>
              <a:rPr kumimoji="0" lang="en-US" sz="2400" b="0" i="0" u="none" strike="noStrike" kern="0" cap="none" spc="0" normalizeH="0" baseline="0" noProof="0" dirty="0">
                <a:ln>
                  <a:noFill/>
                </a:ln>
                <a:solidFill>
                  <a:srgbClr val="FFFFFF"/>
                </a:solidFill>
                <a:effectLst/>
                <a:uLnTx/>
                <a:uFillTx/>
                <a:latin typeface="Epilogue SemiBold"/>
                <a:ea typeface="+mj-ea"/>
                <a:cs typeface="+mj-cs"/>
                <a:sym typeface="Open Sans Regular"/>
              </a:rPr>
            </a:br>
            <a:r>
              <a:rPr kumimoji="0" lang="en-US" sz="2400" b="0" i="0" u="none" strike="noStrike" kern="0" cap="none" spc="0" normalizeH="0" baseline="0" noProof="0" dirty="0">
                <a:ln>
                  <a:noFill/>
                </a:ln>
                <a:solidFill>
                  <a:srgbClr val="FFFFFF"/>
                </a:solidFill>
                <a:effectLst/>
                <a:uLnTx/>
                <a:uFillTx/>
                <a:latin typeface="Epilogue SemiBold"/>
                <a:ea typeface="+mj-ea"/>
                <a:cs typeface="+mj-cs"/>
                <a:sym typeface="Open Sans Regular"/>
              </a:rPr>
              <a:t>of unplanned downtime</a:t>
            </a:r>
          </a:p>
        </p:txBody>
      </p:sp>
      <p:sp>
        <p:nvSpPr>
          <p:cNvPr id="18" name="Rectangle: Rounded Corners 17">
            <a:extLst>
              <a:ext uri="{FF2B5EF4-FFF2-40B4-BE49-F238E27FC236}">
                <a16:creationId xmlns:a16="http://schemas.microsoft.com/office/drawing/2014/main" id="{7721E4F3-0C8D-C5FB-0795-E43D88F0D931}"/>
              </a:ext>
            </a:extLst>
          </p:cNvPr>
          <p:cNvSpPr/>
          <p:nvPr/>
        </p:nvSpPr>
        <p:spPr>
          <a:xfrm>
            <a:off x="5982439" y="3343385"/>
            <a:ext cx="2286000" cy="2468880"/>
          </a:xfrm>
          <a:prstGeom prst="roundRect">
            <a:avLst/>
          </a:prstGeom>
          <a:noFill/>
          <a:ln w="25400" cap="flat">
            <a:noFill/>
            <a:prstDash val="solid"/>
            <a:round/>
          </a:ln>
          <a:effectLst/>
          <a:sp3d/>
        </p:spPr>
        <p:txBody>
          <a:bodyPr rot="0" spcFirstLastPara="1" vertOverflow="overflow" horzOverflow="overflow" vert="horz" wrap="square" lIns="45719" tIns="45719" rIns="45719" bIns="45719" numCol="1" spcCol="38100" rtlCol="0" anchor="ctr">
            <a:noAutofit/>
          </a:bodyPr>
          <a:lstStyle/>
          <a:p>
            <a:pPr marL="0" marR="0" lvl="0" indent="0" algn="ctr" defTabSz="914400" eaLnBrk="1" fontAlgn="auto" latinLnBrk="0" hangingPunct="1">
              <a:lnSpc>
                <a:spcPct val="100000"/>
              </a:lnSpc>
              <a:spcBef>
                <a:spcPts val="600"/>
              </a:spcBef>
              <a:spcAft>
                <a:spcPts val="600"/>
              </a:spcAft>
              <a:buClrTx/>
              <a:buSzTx/>
              <a:buFontTx/>
              <a:buNone/>
              <a:tabLst/>
              <a:defRPr sz="1800"/>
            </a:pPr>
            <a:r>
              <a:rPr kumimoji="0" lang="en-US" sz="2400" b="0" i="0" u="none" strike="noStrike" kern="0" cap="none" spc="0" normalizeH="0" baseline="0" noProof="0" dirty="0">
                <a:ln>
                  <a:noFill/>
                </a:ln>
                <a:solidFill>
                  <a:srgbClr val="FFFFFF"/>
                </a:solidFill>
                <a:effectLst/>
                <a:uLnTx/>
                <a:uFillTx/>
                <a:latin typeface="Epilogue SemiBold"/>
                <a:ea typeface="+mj-ea"/>
                <a:cs typeface="+mj-cs"/>
                <a:sym typeface="Wingdings 3" panose="05040102010807070707" pitchFamily="18" charset="2"/>
              </a:rPr>
              <a:t> </a:t>
            </a:r>
            <a:r>
              <a:rPr kumimoji="0" lang="en-US" sz="2400" b="0" i="0" u="none" strike="noStrike" kern="0" cap="none" spc="0" normalizeH="0" baseline="0" noProof="0" dirty="0">
                <a:ln>
                  <a:noFill/>
                </a:ln>
                <a:solidFill>
                  <a:srgbClr val="FFFFFF"/>
                </a:solidFill>
                <a:effectLst/>
                <a:uLnTx/>
                <a:uFillTx/>
                <a:latin typeface="Epilogue SemiBold"/>
                <a:ea typeface="+mj-ea"/>
                <a:cs typeface="+mj-cs"/>
                <a:sym typeface="Open Sans Regular"/>
              </a:rPr>
              <a:t>30-50% downtime</a:t>
            </a:r>
          </a:p>
          <a:p>
            <a:pPr marL="0" marR="0" lvl="0" indent="0" algn="ctr" defTabSz="914400" eaLnBrk="1" fontAlgn="auto" latinLnBrk="0" hangingPunct="1">
              <a:lnSpc>
                <a:spcPct val="100000"/>
              </a:lnSpc>
              <a:spcBef>
                <a:spcPts val="600"/>
              </a:spcBef>
              <a:spcAft>
                <a:spcPts val="600"/>
              </a:spcAft>
              <a:buClrTx/>
              <a:buSzTx/>
              <a:buFontTx/>
              <a:buNone/>
              <a:tabLst/>
              <a:defRPr sz="1800"/>
            </a:pPr>
            <a:r>
              <a:rPr kumimoji="0" lang="en-US" sz="2400" b="0" i="0" u="none" strike="noStrike" kern="0" cap="none" spc="0" normalizeH="0" baseline="0" noProof="0" dirty="0">
                <a:ln>
                  <a:noFill/>
                </a:ln>
                <a:solidFill>
                  <a:srgbClr val="FFFFFF"/>
                </a:solidFill>
                <a:effectLst/>
                <a:uLnTx/>
                <a:uFillTx/>
                <a:latin typeface="Epilogue SemiBold"/>
                <a:ea typeface="+mj-ea"/>
                <a:cs typeface="+mj-cs"/>
                <a:sym typeface="Wingdings 3" panose="05040102010807070707" pitchFamily="18" charset="2"/>
              </a:rPr>
              <a:t> </a:t>
            </a:r>
            <a:r>
              <a:rPr kumimoji="0" lang="en-US" sz="2400" b="0" i="0" u="none" strike="noStrike" kern="0" cap="none" spc="0" normalizeH="0" baseline="0" noProof="0" dirty="0">
                <a:ln>
                  <a:noFill/>
                </a:ln>
                <a:solidFill>
                  <a:srgbClr val="FFFFFF"/>
                </a:solidFill>
                <a:effectLst/>
                <a:uLnTx/>
                <a:uFillTx/>
                <a:latin typeface="Epilogue SemiBold"/>
                <a:ea typeface="+mj-ea"/>
                <a:cs typeface="+mj-cs"/>
                <a:sym typeface="Open Sans Regular"/>
              </a:rPr>
              <a:t>20-40% </a:t>
            </a:r>
            <a:br>
              <a:rPr kumimoji="0" lang="en-US" sz="2400" b="0" i="0" u="none" strike="noStrike" kern="0" cap="none" spc="0" normalizeH="0" baseline="0" noProof="0" dirty="0">
                <a:ln>
                  <a:noFill/>
                </a:ln>
                <a:solidFill>
                  <a:srgbClr val="FFFFFF"/>
                </a:solidFill>
                <a:effectLst/>
                <a:uLnTx/>
                <a:uFillTx/>
                <a:latin typeface="Epilogue SemiBold"/>
                <a:ea typeface="+mj-ea"/>
                <a:cs typeface="+mj-cs"/>
                <a:sym typeface="Open Sans Regular"/>
              </a:rPr>
            </a:br>
            <a:r>
              <a:rPr kumimoji="0" lang="en-US" sz="2400" b="0" i="0" u="none" strike="noStrike" kern="0" cap="none" spc="0" normalizeH="0" baseline="0" noProof="0" dirty="0">
                <a:ln>
                  <a:noFill/>
                </a:ln>
                <a:solidFill>
                  <a:srgbClr val="FFFFFF"/>
                </a:solidFill>
                <a:effectLst/>
                <a:uLnTx/>
                <a:uFillTx/>
                <a:latin typeface="Epilogue SemiBold"/>
                <a:ea typeface="+mj-ea"/>
                <a:cs typeface="+mj-cs"/>
                <a:sym typeface="Open Sans Regular"/>
              </a:rPr>
              <a:t>asset life</a:t>
            </a:r>
          </a:p>
        </p:txBody>
      </p:sp>
      <p:sp>
        <p:nvSpPr>
          <p:cNvPr id="2" name="Text Placeholder 1">
            <a:extLst>
              <a:ext uri="{FF2B5EF4-FFF2-40B4-BE49-F238E27FC236}">
                <a16:creationId xmlns:a16="http://schemas.microsoft.com/office/drawing/2014/main" id="{003E3207-56E6-6C79-4EAB-5F0C7CB94ECD}"/>
              </a:ext>
            </a:extLst>
          </p:cNvPr>
          <p:cNvSpPr>
            <a:spLocks noGrp="1"/>
          </p:cNvSpPr>
          <p:nvPr>
            <p:ph type="body" sz="quarter" idx="10"/>
          </p:nvPr>
        </p:nvSpPr>
        <p:spPr>
          <a:xfrm>
            <a:off x="619456" y="445495"/>
            <a:ext cx="10953088" cy="1346814"/>
          </a:xfrm>
        </p:spPr>
        <p:txBody>
          <a:bodyPr>
            <a:normAutofit/>
          </a:bodyPr>
          <a:lstStyle/>
          <a:p>
            <a:r>
              <a:rPr lang="en-US" dirty="0">
                <a:latin typeface="Poppins" panose="00000500000000000000" pitchFamily="2" charset="0"/>
                <a:cs typeface="Poppins" panose="00000500000000000000" pitchFamily="2" charset="0"/>
              </a:rPr>
              <a:t>Operational Impact: </a:t>
            </a:r>
            <a:br>
              <a:rPr lang="en-US" dirty="0">
                <a:latin typeface="Poppins" panose="00000500000000000000" pitchFamily="2" charset="0"/>
                <a:cs typeface="Poppins" panose="00000500000000000000" pitchFamily="2" charset="0"/>
              </a:rPr>
            </a:br>
            <a:r>
              <a:rPr lang="en-US" dirty="0"/>
              <a:t>Higher Uptime</a:t>
            </a:r>
          </a:p>
        </p:txBody>
      </p:sp>
      <p:pic>
        <p:nvPicPr>
          <p:cNvPr id="19" name="Picture 18">
            <a:extLst>
              <a:ext uri="{FF2B5EF4-FFF2-40B4-BE49-F238E27FC236}">
                <a16:creationId xmlns:a16="http://schemas.microsoft.com/office/drawing/2014/main" id="{08BCFDBA-A1B4-18C2-9E10-1DA20ED28B0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558746" y="0"/>
            <a:ext cx="3743432" cy="6949440"/>
          </a:xfrm>
          <a:prstGeom prst="rect">
            <a:avLst/>
          </a:prstGeom>
        </p:spPr>
      </p:pic>
      <p:sp>
        <p:nvSpPr>
          <p:cNvPr id="38" name="Rectangle 37">
            <a:extLst>
              <a:ext uri="{FF2B5EF4-FFF2-40B4-BE49-F238E27FC236}">
                <a16:creationId xmlns:a16="http://schemas.microsoft.com/office/drawing/2014/main" id="{065519AE-5FCA-BED8-6C20-53F50398181E}"/>
              </a:ext>
            </a:extLst>
          </p:cNvPr>
          <p:cNvSpPr/>
          <p:nvPr/>
        </p:nvSpPr>
        <p:spPr>
          <a:xfrm>
            <a:off x="8518405" y="0"/>
            <a:ext cx="83182" cy="6949440"/>
          </a:xfrm>
          <a:prstGeom prst="rect">
            <a:avLst/>
          </a:prstGeom>
          <a:solidFill>
            <a:srgbClr val="001370"/>
          </a:solidFill>
          <a:ln w="25400" cap="flat">
            <a:noFill/>
            <a:prstDash val="solid"/>
            <a:round/>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3453"/>
              </a:solidFill>
              <a:effectLst/>
              <a:uLnTx/>
              <a:uFillTx/>
              <a:latin typeface="Epilogue SemiBold"/>
              <a:ea typeface="+mj-ea"/>
              <a:cs typeface="+mj-cs"/>
              <a:sym typeface="Open Sans Regular"/>
            </a:endParaRPr>
          </a:p>
        </p:txBody>
      </p:sp>
    </p:spTree>
    <p:extLst>
      <p:ext uri="{BB962C8B-B14F-4D97-AF65-F5344CB8AC3E}">
        <p14:creationId xmlns:p14="http://schemas.microsoft.com/office/powerpoint/2010/main" val="3984035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8EC43-57B2-EE23-96D6-C5D3B20A8ED8}"/>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936CCB9-FB14-75AF-882D-67D164BCD53F}"/>
              </a:ext>
            </a:extLst>
          </p:cNvPr>
          <p:cNvSpPr>
            <a:spLocks noGrp="1"/>
          </p:cNvSpPr>
          <p:nvPr>
            <p:ph type="body" sz="quarter" idx="10"/>
          </p:nvPr>
        </p:nvSpPr>
        <p:spPr/>
        <p:txBody>
          <a:bodyPr/>
          <a:lstStyle/>
          <a:p>
            <a:r>
              <a:rPr lang="en-US" dirty="0">
                <a:latin typeface="Poppins" panose="00000500000000000000" pitchFamily="2" charset="0"/>
                <a:cs typeface="Poppins" panose="00000500000000000000" pitchFamily="2" charset="0"/>
              </a:rPr>
              <a:t>Poll #2</a:t>
            </a:r>
          </a:p>
        </p:txBody>
      </p:sp>
      <p:pic>
        <p:nvPicPr>
          <p:cNvPr id="2" name="Picture 12" descr="Ballot Generic Mixed icon">
            <a:extLst>
              <a:ext uri="{FF2B5EF4-FFF2-40B4-BE49-F238E27FC236}">
                <a16:creationId xmlns:a16="http://schemas.microsoft.com/office/drawing/2014/main" id="{FEE9E3BC-4038-DE79-A20C-328365D74A1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59384" y="1468122"/>
            <a:ext cx="4260843" cy="42608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A192D35-41FF-189C-703D-7FB1EBE21D13}"/>
              </a:ext>
            </a:extLst>
          </p:cNvPr>
          <p:cNvSpPr txBox="1"/>
          <p:nvPr/>
        </p:nvSpPr>
        <p:spPr>
          <a:xfrm>
            <a:off x="659715" y="2675963"/>
            <a:ext cx="6850468" cy="2708434"/>
          </a:xfrm>
          <a:prstGeom prst="rect">
            <a:avLst/>
          </a:prstGeom>
          <a:noFill/>
        </p:spPr>
        <p:txBody>
          <a:bodyPr wrap="square" rtlCol="0">
            <a:spAutoFit/>
          </a:bodyPr>
          <a:lstStyle/>
          <a:p>
            <a:pPr marL="457182" indent="-457182" defTabSz="1462981">
              <a:spcBef>
                <a:spcPts val="1200"/>
              </a:spcBef>
              <a:spcAft>
                <a:spcPts val="1200"/>
              </a:spcAft>
              <a:buFont typeface="Wingdings" panose="05000000000000000000" pitchFamily="2" charset="2"/>
              <a:buChar char=""/>
            </a:pPr>
            <a:r>
              <a:rPr lang="en-US" dirty="0">
                <a:solidFill>
                  <a:srgbClr val="3E3E3E"/>
                </a:solidFill>
                <a:latin typeface="Poppins" panose="00000500000000000000" pitchFamily="2" charset="0"/>
                <a:cs typeface="Poppins" panose="00000500000000000000" pitchFamily="2" charset="0"/>
              </a:rPr>
              <a:t>Growth &amp; efficiency (faster projects, less rework)</a:t>
            </a:r>
          </a:p>
          <a:p>
            <a:pPr marL="457182" indent="-457182" defTabSz="1462981">
              <a:spcBef>
                <a:spcPts val="1200"/>
              </a:spcBef>
              <a:spcAft>
                <a:spcPts val="1200"/>
              </a:spcAft>
              <a:buFont typeface="Wingdings" panose="05000000000000000000" pitchFamily="2" charset="2"/>
              <a:buChar char=""/>
            </a:pPr>
            <a:r>
              <a:rPr lang="en-US" dirty="0">
                <a:solidFill>
                  <a:srgbClr val="3E3E3E"/>
                </a:solidFill>
                <a:latin typeface="Poppins" panose="00000500000000000000" pitchFamily="2" charset="0"/>
                <a:cs typeface="Poppins" panose="00000500000000000000" pitchFamily="2" charset="0"/>
              </a:rPr>
              <a:t>Risk reduction (safety, compliance)</a:t>
            </a:r>
          </a:p>
          <a:p>
            <a:pPr marL="457182" indent="-457182" defTabSz="1462981">
              <a:spcBef>
                <a:spcPts val="1200"/>
              </a:spcBef>
              <a:spcAft>
                <a:spcPts val="1200"/>
              </a:spcAft>
              <a:buFont typeface="Wingdings" panose="05000000000000000000" pitchFamily="2" charset="2"/>
              <a:buChar char=""/>
            </a:pPr>
            <a:r>
              <a:rPr lang="en-US" dirty="0">
                <a:solidFill>
                  <a:srgbClr val="3E3E3E"/>
                </a:solidFill>
                <a:latin typeface="Poppins" panose="00000500000000000000" pitchFamily="2" charset="0"/>
                <a:cs typeface="Poppins" panose="00000500000000000000" pitchFamily="2" charset="0"/>
              </a:rPr>
              <a:t>Increased uptime (maintenance and reliability)</a:t>
            </a:r>
          </a:p>
          <a:p>
            <a:pPr marL="457182" indent="-457182" defTabSz="1462981">
              <a:spcBef>
                <a:spcPts val="1200"/>
              </a:spcBef>
              <a:spcAft>
                <a:spcPts val="1200"/>
              </a:spcAft>
              <a:buFont typeface="Wingdings" panose="05000000000000000000" pitchFamily="2" charset="2"/>
              <a:buChar char=""/>
            </a:pPr>
            <a:r>
              <a:rPr lang="en-US" dirty="0">
                <a:solidFill>
                  <a:srgbClr val="3E3E3E"/>
                </a:solidFill>
                <a:latin typeface="Poppins" panose="00000500000000000000" pitchFamily="2" charset="0"/>
                <a:cs typeface="Poppins" panose="00000500000000000000" pitchFamily="2" charset="0"/>
              </a:rPr>
              <a:t>Asset lifecycle management (no configuration drift)</a:t>
            </a:r>
          </a:p>
          <a:p>
            <a:pPr marL="457182" indent="-457182" defTabSz="1462981">
              <a:spcBef>
                <a:spcPts val="1200"/>
              </a:spcBef>
              <a:spcAft>
                <a:spcPts val="1200"/>
              </a:spcAft>
              <a:buFont typeface="Wingdings" panose="05000000000000000000" pitchFamily="2" charset="2"/>
              <a:buChar char=""/>
            </a:pPr>
            <a:r>
              <a:rPr lang="en-US" dirty="0">
                <a:solidFill>
                  <a:srgbClr val="3E3E3E"/>
                </a:solidFill>
                <a:latin typeface="Poppins" panose="00000500000000000000" pitchFamily="2" charset="0"/>
                <a:cs typeface="Poppins" panose="00000500000000000000" pitchFamily="2" charset="0"/>
              </a:rPr>
              <a:t>Digital thread (basis for digital initiatives)</a:t>
            </a:r>
          </a:p>
        </p:txBody>
      </p:sp>
      <p:sp>
        <p:nvSpPr>
          <p:cNvPr id="4" name="Content Placeholder 2">
            <a:extLst>
              <a:ext uri="{FF2B5EF4-FFF2-40B4-BE49-F238E27FC236}">
                <a16:creationId xmlns:a16="http://schemas.microsoft.com/office/drawing/2014/main" id="{64C676FB-7159-5835-79AF-5B3065F3126F}"/>
              </a:ext>
            </a:extLst>
          </p:cNvPr>
          <p:cNvSpPr>
            <a:spLocks noGrp="1"/>
          </p:cNvSpPr>
          <p:nvPr>
            <p:ph type="body" sz="quarter" idx="11"/>
          </p:nvPr>
        </p:nvSpPr>
        <p:spPr>
          <a:xfrm>
            <a:off x="614363" y="1571624"/>
            <a:ext cx="7211825" cy="1057275"/>
          </a:xfrm>
        </p:spPr>
        <p:txBody>
          <a:bodyPr>
            <a:normAutofit fontScale="25000" lnSpcReduction="20000"/>
          </a:bodyPr>
          <a:lstStyle/>
          <a:p>
            <a:pPr marL="0" indent="0">
              <a:lnSpc>
                <a:spcPct val="120000"/>
              </a:lnSpc>
              <a:buNone/>
            </a:pPr>
            <a:r>
              <a:rPr lang="en-US" sz="12000" dirty="0">
                <a:latin typeface="Poppins" panose="00000500000000000000" pitchFamily="2" charset="0"/>
                <a:cs typeface="Poppins" panose="00000500000000000000" pitchFamily="2" charset="0"/>
              </a:rPr>
              <a:t>Which EDMS benefit is most important to you today?</a:t>
            </a:r>
          </a:p>
        </p:txBody>
      </p:sp>
    </p:spTree>
    <p:extLst>
      <p:ext uri="{BB962C8B-B14F-4D97-AF65-F5344CB8AC3E}">
        <p14:creationId xmlns:p14="http://schemas.microsoft.com/office/powerpoint/2010/main" val="3071877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6A66C3-EB30-4DAF-BC8D-1BBA076EB133}"/>
              </a:ext>
            </a:extLst>
          </p:cNvPr>
          <p:cNvSpPr/>
          <p:nvPr/>
        </p:nvSpPr>
        <p:spPr>
          <a:xfrm>
            <a:off x="0" y="0"/>
            <a:ext cx="12192000" cy="6858000"/>
          </a:xfrm>
          <a:prstGeom prst="rect">
            <a:avLst/>
          </a:prstGeom>
          <a:gradFill>
            <a:gsLst>
              <a:gs pos="100000">
                <a:schemeClr val="bg1">
                  <a:alpha val="0"/>
                </a:schemeClr>
              </a:gs>
              <a:gs pos="23000">
                <a:schemeClr val="bg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endParaRPr kumimoji="0" lang="en-US" sz="1867" b="0" i="0" u="none" strike="noStrike" kern="0" cap="none" spc="0" normalizeH="0" baseline="0" noProof="0" dirty="0">
              <a:ln>
                <a:noFill/>
              </a:ln>
              <a:solidFill>
                <a:srgbClr val="003453"/>
              </a:solidFill>
              <a:effectLst/>
              <a:uLnTx/>
              <a:uFillTx/>
              <a:latin typeface="Epilogue SemiBold"/>
              <a:ea typeface="+mj-ea"/>
              <a:cs typeface="+mj-cs"/>
              <a:sym typeface="Open Sans Regular"/>
            </a:endParaRPr>
          </a:p>
        </p:txBody>
      </p:sp>
      <p:sp>
        <p:nvSpPr>
          <p:cNvPr id="4" name="Title 3">
            <a:extLst>
              <a:ext uri="{FF2B5EF4-FFF2-40B4-BE49-F238E27FC236}">
                <a16:creationId xmlns:a16="http://schemas.microsoft.com/office/drawing/2014/main" id="{129E115E-7900-4DAC-BF1B-953088323949}"/>
              </a:ext>
            </a:extLst>
          </p:cNvPr>
          <p:cNvSpPr>
            <a:spLocks noGrp="1"/>
          </p:cNvSpPr>
          <p:nvPr>
            <p:ph type="title"/>
          </p:nvPr>
        </p:nvSpPr>
        <p:spPr>
          <a:xfrm>
            <a:off x="566491" y="3460591"/>
            <a:ext cx="8188639" cy="2910411"/>
          </a:xfrm>
        </p:spPr>
        <p:txBody>
          <a:bodyPr>
            <a:noAutofit/>
          </a:bodyPr>
          <a:lstStyle/>
          <a:p>
            <a:r>
              <a:rPr lang="en-US" sz="4600" dirty="0">
                <a:cs typeface="Times New Roman" panose="02020603050405020304" pitchFamily="18" charset="0"/>
              </a:rPr>
              <a:t>Merck’s Global Engineering Document Management Deployment</a:t>
            </a:r>
            <a:br>
              <a:rPr lang="en-US" sz="3200" dirty="0">
                <a:cs typeface="Times New Roman" panose="02020603050405020304" pitchFamily="18" charset="0"/>
              </a:rPr>
            </a:br>
            <a:br>
              <a:rPr lang="en-US" sz="3200" dirty="0">
                <a:cs typeface="Times New Roman" panose="02020603050405020304" pitchFamily="18" charset="0"/>
              </a:rPr>
            </a:br>
            <a:endParaRPr lang="en-US" sz="3200" dirty="0">
              <a:cs typeface="Times New Roman" panose="02020603050405020304" pitchFamily="18" charset="0"/>
            </a:endParaRPr>
          </a:p>
        </p:txBody>
      </p:sp>
      <p:pic>
        <p:nvPicPr>
          <p:cNvPr id="7" name="Picture 6" descr="Logo&#10;&#10;Description automatically generated">
            <a:extLst>
              <a:ext uri="{FF2B5EF4-FFF2-40B4-BE49-F238E27FC236}">
                <a16:creationId xmlns:a16="http://schemas.microsoft.com/office/drawing/2014/main" id="{71ADD8F2-6E72-4B51-9A32-FEC5600B1C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587658"/>
            <a:ext cx="3436872" cy="1872933"/>
          </a:xfrm>
          <a:prstGeom prst="rect">
            <a:avLst/>
          </a:prstGeom>
        </p:spPr>
      </p:pic>
      <p:pic>
        <p:nvPicPr>
          <p:cNvPr id="11" name="Picture 10">
            <a:extLst>
              <a:ext uri="{FF2B5EF4-FFF2-40B4-BE49-F238E27FC236}">
                <a16:creationId xmlns:a16="http://schemas.microsoft.com/office/drawing/2014/main" id="{1BB37413-C7E0-BCC1-C923-88A3FAF39B74}"/>
              </a:ext>
            </a:extLst>
          </p:cNvPr>
          <p:cNvPicPr>
            <a:picLocks noChangeAspect="1"/>
          </p:cNvPicPr>
          <p:nvPr/>
        </p:nvPicPr>
        <p:blipFill>
          <a:blip r:embed="rId5" cstate="screen">
            <a:duotone>
              <a:srgbClr val="000F57">
                <a:shade val="45000"/>
                <a:satMod val="135000"/>
              </a:srgbClr>
              <a:prstClr val="white"/>
            </a:duotone>
            <a:extLst>
              <a:ext uri="{28A0092B-C50C-407E-A947-70E740481C1C}">
                <a14:useLocalDpi xmlns:a14="http://schemas.microsoft.com/office/drawing/2010/main"/>
              </a:ext>
            </a:extLst>
          </a:blip>
          <a:srcRect/>
          <a:stretch/>
        </p:blipFill>
        <p:spPr>
          <a:xfrm>
            <a:off x="11469117" y="6181371"/>
            <a:ext cx="541124" cy="541124"/>
          </a:xfrm>
          <a:prstGeom prst="rect">
            <a:avLst/>
          </a:prstGeom>
        </p:spPr>
      </p:pic>
      <p:pic>
        <p:nvPicPr>
          <p:cNvPr id="12" name="Picture 11">
            <a:extLst>
              <a:ext uri="{FF2B5EF4-FFF2-40B4-BE49-F238E27FC236}">
                <a16:creationId xmlns:a16="http://schemas.microsoft.com/office/drawing/2014/main" id="{C6E2F382-EA07-70C2-6EDC-76EE4F001090}"/>
              </a:ext>
            </a:extLst>
          </p:cNvPr>
          <p:cNvPicPr>
            <a:picLocks noChangeAspect="1"/>
          </p:cNvPicPr>
          <p:nvPr/>
        </p:nvPicPr>
        <p:blipFill>
          <a:blip r:embed="rId6" cstate="screen">
            <a:alphaModFix amt="70000"/>
            <a:extLst>
              <a:ext uri="{28A0092B-C50C-407E-A947-70E740481C1C}">
                <a14:useLocalDpi xmlns:a14="http://schemas.microsoft.com/office/drawing/2010/main"/>
              </a:ext>
            </a:extLst>
          </a:blip>
          <a:stretch>
            <a:fillRect/>
          </a:stretch>
        </p:blipFill>
        <p:spPr>
          <a:xfrm>
            <a:off x="10015356" y="6122699"/>
            <a:ext cx="1313828" cy="658467"/>
          </a:xfrm>
          <a:prstGeom prst="rect">
            <a:avLst/>
          </a:prstGeom>
        </p:spPr>
      </p:pic>
    </p:spTree>
    <p:extLst>
      <p:ext uri="{BB962C8B-B14F-4D97-AF65-F5344CB8AC3E}">
        <p14:creationId xmlns:p14="http://schemas.microsoft.com/office/powerpoint/2010/main" val="78481966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0D51C-C7DC-F093-7E74-E943092EDDA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A145B6D-7444-A963-CCA8-1EC3A7B20BF1}"/>
              </a:ext>
            </a:extLst>
          </p:cNvPr>
          <p:cNvSpPr>
            <a:spLocks noGrp="1"/>
          </p:cNvSpPr>
          <p:nvPr>
            <p:ph type="body" sz="quarter" idx="10"/>
          </p:nvPr>
        </p:nvSpPr>
        <p:spPr/>
        <p:txBody>
          <a:bodyPr/>
          <a:lstStyle/>
          <a:p>
            <a:r>
              <a:rPr lang="en-US" dirty="0">
                <a:latin typeface="Poppins" panose="00000500000000000000" pitchFamily="2" charset="0"/>
                <a:cs typeface="Poppins" panose="00000500000000000000" pitchFamily="2" charset="0"/>
              </a:rPr>
              <a:t>Who is MSD?</a:t>
            </a:r>
            <a:endParaRPr lang="en-US" dirty="0"/>
          </a:p>
        </p:txBody>
      </p:sp>
      <p:sp>
        <p:nvSpPr>
          <p:cNvPr id="3" name="Text Placeholder 2">
            <a:extLst>
              <a:ext uri="{FF2B5EF4-FFF2-40B4-BE49-F238E27FC236}">
                <a16:creationId xmlns:a16="http://schemas.microsoft.com/office/drawing/2014/main" id="{6402C03B-8F44-ACD2-CC27-60BCFC787047}"/>
              </a:ext>
            </a:extLst>
          </p:cNvPr>
          <p:cNvSpPr>
            <a:spLocks noGrp="1"/>
          </p:cNvSpPr>
          <p:nvPr>
            <p:ph type="body" sz="quarter" idx="11"/>
          </p:nvPr>
        </p:nvSpPr>
        <p:spPr/>
        <p:txBody>
          <a:bodyPr>
            <a:normAutofit/>
          </a:bodyPr>
          <a:lstStyle/>
          <a:p>
            <a:pPr marL="228600" lvl="1">
              <a:spcBef>
                <a:spcPts val="600"/>
              </a:spcBef>
              <a:spcAft>
                <a:spcPts val="600"/>
              </a:spcAft>
              <a:buFont typeface="Wingdings" panose="05000000000000000000" pitchFamily="2" charset="2"/>
              <a:buChar char="§"/>
            </a:pPr>
            <a:r>
              <a:rPr lang="en-US" dirty="0">
                <a:solidFill>
                  <a:schemeClr val="tx1"/>
                </a:solidFill>
              </a:rPr>
              <a:t>Global Leader in the development and manufacturing of medicines, vaccines, biologic therapies, and animal health products.</a:t>
            </a:r>
          </a:p>
          <a:p>
            <a:pPr marL="228600" lvl="1">
              <a:spcBef>
                <a:spcPts val="600"/>
              </a:spcBef>
              <a:spcAft>
                <a:spcPts val="600"/>
              </a:spcAft>
              <a:buFont typeface="Wingdings" panose="05000000000000000000" pitchFamily="2" charset="2"/>
              <a:buChar char="§"/>
            </a:pPr>
            <a:r>
              <a:rPr lang="en-US" dirty="0">
                <a:solidFill>
                  <a:schemeClr val="tx1"/>
                </a:solidFill>
              </a:rPr>
              <a:t>Headquarters: Rahway, New Jersey, U.S.</a:t>
            </a:r>
          </a:p>
          <a:p>
            <a:pPr marL="228600" lvl="1">
              <a:spcBef>
                <a:spcPts val="600"/>
              </a:spcBef>
              <a:spcAft>
                <a:spcPts val="600"/>
              </a:spcAft>
              <a:buFont typeface="Wingdings" panose="05000000000000000000" pitchFamily="2" charset="2"/>
              <a:buChar char="§"/>
            </a:pPr>
            <a:r>
              <a:rPr lang="en-US" dirty="0">
                <a:solidFill>
                  <a:schemeClr val="tx1"/>
                </a:solidFill>
              </a:rPr>
              <a:t>Revenue: US $48.70 billion (2021)</a:t>
            </a:r>
          </a:p>
          <a:p>
            <a:pPr marL="228600" lvl="1">
              <a:spcBef>
                <a:spcPts val="600"/>
              </a:spcBef>
              <a:spcAft>
                <a:spcPts val="600"/>
              </a:spcAft>
              <a:buFont typeface="Wingdings" panose="05000000000000000000" pitchFamily="2" charset="2"/>
              <a:buChar char="§"/>
            </a:pPr>
            <a:r>
              <a:rPr lang="en-US" dirty="0">
                <a:solidFill>
                  <a:schemeClr val="tx1"/>
                </a:solidFill>
              </a:rPr>
              <a:t>Number of employees: 68,000 (2021)</a:t>
            </a:r>
          </a:p>
        </p:txBody>
      </p:sp>
      <p:pic>
        <p:nvPicPr>
          <p:cNvPr id="4" name="Picture 3">
            <a:extLst>
              <a:ext uri="{FF2B5EF4-FFF2-40B4-BE49-F238E27FC236}">
                <a16:creationId xmlns:a16="http://schemas.microsoft.com/office/drawing/2014/main" id="{0D3B13A7-F282-9D5B-188B-AFB3CB7D317C}"/>
              </a:ext>
            </a:extLst>
          </p:cNvPr>
          <p:cNvPicPr>
            <a:picLocks noChangeAspect="1"/>
          </p:cNvPicPr>
          <p:nvPr/>
        </p:nvPicPr>
        <p:blipFill>
          <a:blip r:embed="rId3" cstate="screen">
            <a:duotone>
              <a:srgbClr val="000F57">
                <a:shade val="45000"/>
                <a:satMod val="135000"/>
              </a:srgbClr>
              <a:prstClr val="white"/>
            </a:duotone>
            <a:extLst>
              <a:ext uri="{28A0092B-C50C-407E-A947-70E740481C1C}">
                <a14:useLocalDpi xmlns:a14="http://schemas.microsoft.com/office/drawing/2010/main"/>
              </a:ext>
            </a:extLst>
          </a:blip>
          <a:srcRect/>
          <a:stretch/>
        </p:blipFill>
        <p:spPr>
          <a:xfrm>
            <a:off x="9875267" y="6035321"/>
            <a:ext cx="541124" cy="541124"/>
          </a:xfrm>
          <a:prstGeom prst="rect">
            <a:avLst/>
          </a:prstGeom>
        </p:spPr>
      </p:pic>
      <p:pic>
        <p:nvPicPr>
          <p:cNvPr id="5" name="Picture 4">
            <a:extLst>
              <a:ext uri="{FF2B5EF4-FFF2-40B4-BE49-F238E27FC236}">
                <a16:creationId xmlns:a16="http://schemas.microsoft.com/office/drawing/2014/main" id="{8EC2717B-75D1-D08E-BC47-404C73FB2113}"/>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tretch>
            <a:fillRect/>
          </a:stretch>
        </p:blipFill>
        <p:spPr>
          <a:xfrm>
            <a:off x="8421506" y="5976649"/>
            <a:ext cx="1313828" cy="658467"/>
          </a:xfrm>
          <a:prstGeom prst="rect">
            <a:avLst/>
          </a:prstGeom>
        </p:spPr>
      </p:pic>
    </p:spTree>
    <p:extLst>
      <p:ext uri="{BB962C8B-B14F-4D97-AF65-F5344CB8AC3E}">
        <p14:creationId xmlns:p14="http://schemas.microsoft.com/office/powerpoint/2010/main" val="1663805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08318-0C9E-F563-AC86-8D9CED34C5E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0A91341-7963-6175-002D-CE93D5093B00}"/>
              </a:ext>
            </a:extLst>
          </p:cNvPr>
          <p:cNvSpPr>
            <a:spLocks noGrp="1"/>
          </p:cNvSpPr>
          <p:nvPr>
            <p:ph type="body" sz="quarter" idx="10"/>
          </p:nvPr>
        </p:nvSpPr>
        <p:spPr/>
        <p:txBody>
          <a:bodyPr/>
          <a:lstStyle/>
          <a:p>
            <a:r>
              <a:rPr lang="en-US" dirty="0">
                <a:latin typeface="Poppins" panose="00000500000000000000" pitchFamily="2" charset="0"/>
                <a:cs typeface="Poppins" panose="00000500000000000000" pitchFamily="2" charset="0"/>
              </a:rPr>
              <a:t>Background and Scope</a:t>
            </a:r>
            <a:endParaRPr lang="en-US" dirty="0"/>
          </a:p>
        </p:txBody>
      </p:sp>
      <p:sp>
        <p:nvSpPr>
          <p:cNvPr id="4" name="TextBox 3">
            <a:extLst>
              <a:ext uri="{FF2B5EF4-FFF2-40B4-BE49-F238E27FC236}">
                <a16:creationId xmlns:a16="http://schemas.microsoft.com/office/drawing/2014/main" id="{E8A2E6E2-8709-21B1-BF41-8430C4514DB7}"/>
              </a:ext>
            </a:extLst>
          </p:cNvPr>
          <p:cNvSpPr txBox="1"/>
          <p:nvPr/>
        </p:nvSpPr>
        <p:spPr>
          <a:xfrm>
            <a:off x="1048032" y="1640516"/>
            <a:ext cx="4646798" cy="8001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r>
              <a:rPr lang="en-US" sz="2000" dirty="0">
                <a:solidFill>
                  <a:schemeClr val="accent1"/>
                </a:solidFill>
                <a:latin typeface="Poppins" panose="00000500000000000000" pitchFamily="2" charset="0"/>
                <a:cs typeface="Poppins" panose="00000500000000000000" pitchFamily="2" charset="0"/>
              </a:rPr>
              <a:t>MSD needed a centralized, validated system to:</a:t>
            </a:r>
          </a:p>
        </p:txBody>
      </p:sp>
      <p:sp>
        <p:nvSpPr>
          <p:cNvPr id="5" name="TextBox 4">
            <a:extLst>
              <a:ext uri="{FF2B5EF4-FFF2-40B4-BE49-F238E27FC236}">
                <a16:creationId xmlns:a16="http://schemas.microsoft.com/office/drawing/2014/main" id="{58E840FA-1F3C-6E52-6BD1-1709A2D6A1D7}"/>
              </a:ext>
            </a:extLst>
          </p:cNvPr>
          <p:cNvSpPr txBox="1"/>
          <p:nvPr/>
        </p:nvSpPr>
        <p:spPr>
          <a:xfrm>
            <a:off x="1048032" y="2268259"/>
            <a:ext cx="4245961" cy="16004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285750" indent="-285750">
              <a:spcBef>
                <a:spcPts val="300"/>
              </a:spcBef>
              <a:spcAft>
                <a:spcPts val="300"/>
              </a:spcAft>
              <a:buFont typeface="Arial" panose="020B0604020202020204" pitchFamily="34" charset="0"/>
              <a:buChar char="•"/>
            </a:pPr>
            <a:r>
              <a:rPr lang="en-US" sz="1800" dirty="0">
                <a:solidFill>
                  <a:schemeClr val="tx2"/>
                </a:solidFill>
                <a:latin typeface="Poppins" panose="00000500000000000000" pitchFamily="2" charset="0"/>
                <a:cs typeface="Poppins" panose="00000500000000000000" pitchFamily="2" charset="0"/>
              </a:rPr>
              <a:t>Store CAD-related files</a:t>
            </a:r>
          </a:p>
          <a:p>
            <a:pPr marL="285750" indent="-285750">
              <a:spcBef>
                <a:spcPts val="300"/>
              </a:spcBef>
              <a:spcAft>
                <a:spcPts val="300"/>
              </a:spcAft>
              <a:buFont typeface="Arial" panose="020B0604020202020204" pitchFamily="34" charset="0"/>
              <a:buChar char="•"/>
            </a:pPr>
            <a:r>
              <a:rPr lang="en-US" sz="1800" dirty="0">
                <a:solidFill>
                  <a:schemeClr val="tx2"/>
                </a:solidFill>
                <a:latin typeface="Poppins" panose="00000500000000000000" pitchFamily="2" charset="0"/>
                <a:cs typeface="Poppins" panose="00000500000000000000" pitchFamily="2" charset="0"/>
              </a:rPr>
              <a:t>Ensure version control</a:t>
            </a:r>
          </a:p>
          <a:p>
            <a:pPr marL="285750" indent="-285750">
              <a:spcBef>
                <a:spcPts val="300"/>
              </a:spcBef>
              <a:spcAft>
                <a:spcPts val="300"/>
              </a:spcAft>
              <a:buFont typeface="Arial" panose="020B0604020202020204" pitchFamily="34" charset="0"/>
              <a:buChar char="•"/>
            </a:pPr>
            <a:r>
              <a:rPr lang="en-US" sz="1800" dirty="0">
                <a:solidFill>
                  <a:schemeClr val="tx2"/>
                </a:solidFill>
                <a:latin typeface="Poppins" panose="00000500000000000000" pitchFamily="2" charset="0"/>
                <a:cs typeface="Poppins" panose="00000500000000000000" pitchFamily="2" charset="0"/>
              </a:rPr>
              <a:t>Create and use workflows</a:t>
            </a:r>
          </a:p>
          <a:p>
            <a:pPr marL="285750" indent="-285750">
              <a:spcBef>
                <a:spcPts val="300"/>
              </a:spcBef>
              <a:spcAft>
                <a:spcPts val="300"/>
              </a:spcAft>
              <a:buFont typeface="Arial" panose="020B0604020202020204" pitchFamily="34" charset="0"/>
              <a:buChar char="•"/>
            </a:pPr>
            <a:r>
              <a:rPr lang="en-US" sz="1800" dirty="0">
                <a:solidFill>
                  <a:schemeClr val="tx2"/>
                </a:solidFill>
                <a:latin typeface="Poppins" panose="00000500000000000000" pitchFamily="2" charset="0"/>
                <a:cs typeface="Poppins" panose="00000500000000000000" pitchFamily="2" charset="0"/>
              </a:rPr>
              <a:t>Segregate different sites’ data</a:t>
            </a:r>
          </a:p>
        </p:txBody>
      </p:sp>
      <p:sp>
        <p:nvSpPr>
          <p:cNvPr id="6" name="TextBox 5">
            <a:extLst>
              <a:ext uri="{FF2B5EF4-FFF2-40B4-BE49-F238E27FC236}">
                <a16:creationId xmlns:a16="http://schemas.microsoft.com/office/drawing/2014/main" id="{A710841C-7F28-FF10-DB94-D54B8B9CF423}"/>
              </a:ext>
            </a:extLst>
          </p:cNvPr>
          <p:cNvSpPr txBox="1"/>
          <p:nvPr/>
        </p:nvSpPr>
        <p:spPr>
          <a:xfrm>
            <a:off x="1048032" y="4076090"/>
            <a:ext cx="4821096" cy="4924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r>
              <a:rPr lang="en-US" sz="2000" dirty="0">
                <a:solidFill>
                  <a:schemeClr val="accent1"/>
                </a:solidFill>
                <a:latin typeface="Poppins" panose="00000500000000000000" pitchFamily="2" charset="0"/>
                <a:cs typeface="Poppins" panose="00000500000000000000" pitchFamily="2" charset="0"/>
              </a:rPr>
              <a:t>Users include:</a:t>
            </a:r>
          </a:p>
        </p:txBody>
      </p:sp>
      <p:sp>
        <p:nvSpPr>
          <p:cNvPr id="7" name="TextBox 6">
            <a:extLst>
              <a:ext uri="{FF2B5EF4-FFF2-40B4-BE49-F238E27FC236}">
                <a16:creationId xmlns:a16="http://schemas.microsoft.com/office/drawing/2014/main" id="{37FD0828-731D-CCD1-115B-E2FB793F9A44}"/>
              </a:ext>
            </a:extLst>
          </p:cNvPr>
          <p:cNvSpPr txBox="1"/>
          <p:nvPr/>
        </p:nvSpPr>
        <p:spPr>
          <a:xfrm>
            <a:off x="1048032" y="4449843"/>
            <a:ext cx="4245961" cy="18004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285750" indent="-285750">
              <a:spcBef>
                <a:spcPts val="300"/>
              </a:spcBef>
              <a:spcAft>
                <a:spcPts val="300"/>
              </a:spcAft>
              <a:buFont typeface="Arial" panose="020B0604020202020204" pitchFamily="34" charset="0"/>
              <a:buChar char="•"/>
            </a:pPr>
            <a:r>
              <a:rPr lang="en-US" sz="1800" dirty="0">
                <a:solidFill>
                  <a:schemeClr val="tx2"/>
                </a:solidFill>
                <a:latin typeface="Poppins" panose="00000500000000000000" pitchFamily="2" charset="0"/>
                <a:cs typeface="Poppins" panose="00000500000000000000" pitchFamily="2" charset="0"/>
              </a:rPr>
              <a:t>Maintenance users</a:t>
            </a:r>
          </a:p>
          <a:p>
            <a:pPr marL="285750" indent="-285750">
              <a:spcBef>
                <a:spcPts val="300"/>
              </a:spcBef>
              <a:spcAft>
                <a:spcPts val="300"/>
              </a:spcAft>
              <a:buFont typeface="Arial" panose="020B0604020202020204" pitchFamily="34" charset="0"/>
              <a:buChar char="•"/>
            </a:pPr>
            <a:r>
              <a:rPr lang="en-US" sz="1800" dirty="0">
                <a:solidFill>
                  <a:schemeClr val="tx2"/>
                </a:solidFill>
                <a:latin typeface="Poppins" panose="00000500000000000000" pitchFamily="2" charset="0"/>
                <a:cs typeface="Poppins" panose="00000500000000000000" pitchFamily="2" charset="0"/>
              </a:rPr>
              <a:t>Engineers designing and revising</a:t>
            </a:r>
          </a:p>
          <a:p>
            <a:pPr marL="285750" indent="-285750">
              <a:spcBef>
                <a:spcPts val="300"/>
              </a:spcBef>
              <a:spcAft>
                <a:spcPts val="300"/>
              </a:spcAft>
              <a:buFont typeface="Arial" panose="020B0604020202020204" pitchFamily="34" charset="0"/>
              <a:buChar char="•"/>
            </a:pPr>
            <a:r>
              <a:rPr lang="en-US" sz="1800" dirty="0">
                <a:solidFill>
                  <a:schemeClr val="tx2"/>
                </a:solidFill>
                <a:latin typeface="Poppins" panose="00000500000000000000" pitchFamily="2" charset="0"/>
                <a:cs typeface="Poppins" panose="00000500000000000000" pitchFamily="2" charset="0"/>
              </a:rPr>
              <a:t>Various support organizations that use drawings for business needs.</a:t>
            </a:r>
          </a:p>
        </p:txBody>
      </p:sp>
      <p:sp>
        <p:nvSpPr>
          <p:cNvPr id="8" name="TextBox 7">
            <a:extLst>
              <a:ext uri="{FF2B5EF4-FFF2-40B4-BE49-F238E27FC236}">
                <a16:creationId xmlns:a16="http://schemas.microsoft.com/office/drawing/2014/main" id="{066423CD-9DD7-2A2E-8527-B1ABFE5974B9}"/>
              </a:ext>
            </a:extLst>
          </p:cNvPr>
          <p:cNvSpPr txBox="1"/>
          <p:nvPr/>
        </p:nvSpPr>
        <p:spPr>
          <a:xfrm>
            <a:off x="6149440" y="2710352"/>
            <a:ext cx="4601484" cy="8001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r>
              <a:rPr lang="en-US" sz="2000" dirty="0">
                <a:solidFill>
                  <a:schemeClr val="accent1"/>
                </a:solidFill>
                <a:latin typeface="Poppins" panose="00000500000000000000" pitchFamily="2" charset="0"/>
                <a:cs typeface="Poppins" panose="00000500000000000000" pitchFamily="2" charset="0"/>
              </a:rPr>
              <a:t>CAD files represent the entirety of a company site including: </a:t>
            </a:r>
          </a:p>
        </p:txBody>
      </p:sp>
      <p:sp>
        <p:nvSpPr>
          <p:cNvPr id="9" name="TextBox 8">
            <a:extLst>
              <a:ext uri="{FF2B5EF4-FFF2-40B4-BE49-F238E27FC236}">
                <a16:creationId xmlns:a16="http://schemas.microsoft.com/office/drawing/2014/main" id="{5117062E-9B2A-E1F0-A438-BE766E4344ED}"/>
              </a:ext>
            </a:extLst>
          </p:cNvPr>
          <p:cNvSpPr txBox="1"/>
          <p:nvPr/>
        </p:nvSpPr>
        <p:spPr>
          <a:xfrm>
            <a:off x="6149439" y="3338095"/>
            <a:ext cx="4821096" cy="10925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285750" indent="-285750">
              <a:spcBef>
                <a:spcPts val="300"/>
              </a:spcBef>
              <a:spcAft>
                <a:spcPts val="300"/>
              </a:spcAft>
              <a:buFont typeface="Arial" panose="020B0604020202020204" pitchFamily="34" charset="0"/>
              <a:buChar char="•"/>
            </a:pPr>
            <a:r>
              <a:rPr lang="en-US" sz="1800" dirty="0">
                <a:solidFill>
                  <a:schemeClr val="tx2"/>
                </a:solidFill>
                <a:latin typeface="Poppins" panose="00000500000000000000" pitchFamily="2" charset="0"/>
                <a:cs typeface="Poppins" panose="00000500000000000000" pitchFamily="2" charset="0"/>
              </a:rPr>
              <a:t>Facility, floor plans, construction, manufacturing, above ground, utilities, etc.</a:t>
            </a:r>
          </a:p>
        </p:txBody>
      </p:sp>
      <p:sp>
        <p:nvSpPr>
          <p:cNvPr id="10" name="TextBox 9">
            <a:extLst>
              <a:ext uri="{FF2B5EF4-FFF2-40B4-BE49-F238E27FC236}">
                <a16:creationId xmlns:a16="http://schemas.microsoft.com/office/drawing/2014/main" id="{08570D42-BC8E-25EB-CC13-98D301B6BA16}"/>
              </a:ext>
            </a:extLst>
          </p:cNvPr>
          <p:cNvSpPr txBox="1"/>
          <p:nvPr/>
        </p:nvSpPr>
        <p:spPr>
          <a:xfrm>
            <a:off x="6198735" y="4508777"/>
            <a:ext cx="4821096" cy="4924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r>
              <a:rPr lang="en-US" sz="2000" dirty="0">
                <a:solidFill>
                  <a:schemeClr val="accent1"/>
                </a:solidFill>
                <a:latin typeface="Poppins" panose="00000500000000000000" pitchFamily="2" charset="0"/>
                <a:cs typeface="Poppins" panose="00000500000000000000" pitchFamily="2" charset="0"/>
              </a:rPr>
              <a:t>Current scope:</a:t>
            </a:r>
          </a:p>
        </p:txBody>
      </p:sp>
      <p:sp>
        <p:nvSpPr>
          <p:cNvPr id="11" name="TextBox 10">
            <a:extLst>
              <a:ext uri="{FF2B5EF4-FFF2-40B4-BE49-F238E27FC236}">
                <a16:creationId xmlns:a16="http://schemas.microsoft.com/office/drawing/2014/main" id="{9E0CC81C-02FF-9837-5127-2589392ADD38}"/>
              </a:ext>
            </a:extLst>
          </p:cNvPr>
          <p:cNvSpPr txBox="1"/>
          <p:nvPr/>
        </p:nvSpPr>
        <p:spPr>
          <a:xfrm>
            <a:off x="6119542" y="4865014"/>
            <a:ext cx="4452702" cy="8925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285750" indent="-285750">
              <a:spcBef>
                <a:spcPts val="300"/>
              </a:spcBef>
              <a:spcAft>
                <a:spcPts val="300"/>
              </a:spcAft>
              <a:buFont typeface="Arial" panose="020B0604020202020204" pitchFamily="34" charset="0"/>
              <a:buChar char="•"/>
            </a:pPr>
            <a:r>
              <a:rPr lang="en-US" sz="1800" dirty="0">
                <a:solidFill>
                  <a:schemeClr val="tx2"/>
                </a:solidFill>
                <a:latin typeface="Poppins" panose="00000500000000000000" pitchFamily="2" charset="0"/>
                <a:cs typeface="Poppins" panose="00000500000000000000" pitchFamily="2" charset="0"/>
              </a:rPr>
              <a:t>United States and Ireland</a:t>
            </a:r>
          </a:p>
          <a:p>
            <a:pPr marL="285750" indent="-285750">
              <a:spcBef>
                <a:spcPts val="300"/>
              </a:spcBef>
              <a:spcAft>
                <a:spcPts val="300"/>
              </a:spcAft>
              <a:buFont typeface="Arial" panose="020B0604020202020204" pitchFamily="34" charset="0"/>
              <a:buChar char="•"/>
            </a:pPr>
            <a:r>
              <a:rPr lang="en-US" sz="1800" dirty="0">
                <a:solidFill>
                  <a:schemeClr val="tx2"/>
                </a:solidFill>
                <a:latin typeface="Poppins" panose="00000500000000000000" pitchFamily="2" charset="0"/>
                <a:cs typeface="Poppins" panose="00000500000000000000" pitchFamily="2" charset="0"/>
              </a:rPr>
              <a:t>Expansion to other global sites</a:t>
            </a:r>
          </a:p>
        </p:txBody>
      </p:sp>
      <p:sp>
        <p:nvSpPr>
          <p:cNvPr id="12" name="TextBox 11">
            <a:extLst>
              <a:ext uri="{FF2B5EF4-FFF2-40B4-BE49-F238E27FC236}">
                <a16:creationId xmlns:a16="http://schemas.microsoft.com/office/drawing/2014/main" id="{3B5FD66D-50D9-F09A-B3B9-9DABB70B0438}"/>
              </a:ext>
            </a:extLst>
          </p:cNvPr>
          <p:cNvSpPr txBox="1"/>
          <p:nvPr/>
        </p:nvSpPr>
        <p:spPr>
          <a:xfrm>
            <a:off x="6105613" y="1544952"/>
            <a:ext cx="4480560" cy="984885"/>
          </a:xfrm>
          <a:prstGeom prst="rect">
            <a:avLst/>
          </a:prstGeom>
          <a:noFill/>
          <a:ln w="28575" cap="flat">
            <a:solidFill>
              <a:srgbClr val="1E63AF"/>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182880" rIns="182880" bIns="182880" numCol="1" spcCol="38100" rtlCol="0" anchor="t">
            <a:spAutoFit/>
          </a:bodyPr>
          <a:lstStyle/>
          <a:p>
            <a:r>
              <a:rPr lang="en-US" sz="2000" dirty="0">
                <a:solidFill>
                  <a:schemeClr val="accent1"/>
                </a:solidFill>
                <a:latin typeface="Poppins" panose="00000500000000000000" pitchFamily="2" charset="0"/>
                <a:cs typeface="Poppins" panose="00000500000000000000" pitchFamily="2" charset="0"/>
              </a:rPr>
              <a:t>Funding was approved following a near-miss safety issue</a:t>
            </a:r>
          </a:p>
        </p:txBody>
      </p:sp>
      <p:pic>
        <p:nvPicPr>
          <p:cNvPr id="15" name="Picture 14">
            <a:extLst>
              <a:ext uri="{FF2B5EF4-FFF2-40B4-BE49-F238E27FC236}">
                <a16:creationId xmlns:a16="http://schemas.microsoft.com/office/drawing/2014/main" id="{093973A3-6249-DA26-60F8-515351D2ADE2}"/>
              </a:ext>
            </a:extLst>
          </p:cNvPr>
          <p:cNvPicPr>
            <a:picLocks noChangeAspect="1"/>
          </p:cNvPicPr>
          <p:nvPr/>
        </p:nvPicPr>
        <p:blipFill>
          <a:blip r:embed="rId3" cstate="screen">
            <a:duotone>
              <a:srgbClr val="000F57">
                <a:shade val="45000"/>
                <a:satMod val="135000"/>
              </a:srgbClr>
              <a:prstClr val="white"/>
            </a:duotone>
            <a:extLst>
              <a:ext uri="{28A0092B-C50C-407E-A947-70E740481C1C}">
                <a14:useLocalDpi xmlns:a14="http://schemas.microsoft.com/office/drawing/2010/main"/>
              </a:ext>
            </a:extLst>
          </a:blip>
          <a:srcRect/>
          <a:stretch/>
        </p:blipFill>
        <p:spPr>
          <a:xfrm>
            <a:off x="9875267" y="6028597"/>
            <a:ext cx="541124" cy="541124"/>
          </a:xfrm>
          <a:prstGeom prst="rect">
            <a:avLst/>
          </a:prstGeom>
        </p:spPr>
      </p:pic>
      <p:pic>
        <p:nvPicPr>
          <p:cNvPr id="16" name="Picture 15">
            <a:extLst>
              <a:ext uri="{FF2B5EF4-FFF2-40B4-BE49-F238E27FC236}">
                <a16:creationId xmlns:a16="http://schemas.microsoft.com/office/drawing/2014/main" id="{A366D626-9E1D-FF56-9482-34FA747D5693}"/>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tretch>
            <a:fillRect/>
          </a:stretch>
        </p:blipFill>
        <p:spPr>
          <a:xfrm>
            <a:off x="8421506" y="5969925"/>
            <a:ext cx="1313828" cy="658467"/>
          </a:xfrm>
          <a:prstGeom prst="rect">
            <a:avLst/>
          </a:prstGeom>
        </p:spPr>
      </p:pic>
    </p:spTree>
    <p:extLst>
      <p:ext uri="{BB962C8B-B14F-4D97-AF65-F5344CB8AC3E}">
        <p14:creationId xmlns:p14="http://schemas.microsoft.com/office/powerpoint/2010/main" val="260655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92CC5-2DE1-8D12-0866-4C44DE99C1FC}"/>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150333A6-36CB-D12F-165C-FFF561F63522}"/>
              </a:ext>
            </a:extLst>
          </p:cNvPr>
          <p:cNvPicPr>
            <a:picLocks noChangeAspect="1"/>
          </p:cNvPicPr>
          <p:nvPr/>
        </p:nvPicPr>
        <p:blipFill>
          <a:blip r:embed="rId3" cstate="screen">
            <a:duotone>
              <a:srgbClr val="000F57">
                <a:shade val="45000"/>
                <a:satMod val="135000"/>
              </a:srgbClr>
              <a:prstClr val="white"/>
            </a:duotone>
            <a:extLst>
              <a:ext uri="{28A0092B-C50C-407E-A947-70E740481C1C}">
                <a14:useLocalDpi xmlns:a14="http://schemas.microsoft.com/office/drawing/2010/main"/>
              </a:ext>
            </a:extLst>
          </a:blip>
          <a:srcRect/>
          <a:stretch/>
        </p:blipFill>
        <p:spPr>
          <a:xfrm>
            <a:off x="9875267" y="6035321"/>
            <a:ext cx="541124" cy="541124"/>
          </a:xfrm>
          <a:prstGeom prst="rect">
            <a:avLst/>
          </a:prstGeom>
        </p:spPr>
      </p:pic>
      <p:sp>
        <p:nvSpPr>
          <p:cNvPr id="2" name="Text Placeholder 1">
            <a:extLst>
              <a:ext uri="{FF2B5EF4-FFF2-40B4-BE49-F238E27FC236}">
                <a16:creationId xmlns:a16="http://schemas.microsoft.com/office/drawing/2014/main" id="{044627AA-14DD-4229-F4C0-E939309FB2DD}"/>
              </a:ext>
            </a:extLst>
          </p:cNvPr>
          <p:cNvSpPr>
            <a:spLocks noGrp="1"/>
          </p:cNvSpPr>
          <p:nvPr>
            <p:ph type="body" sz="quarter" idx="10"/>
          </p:nvPr>
        </p:nvSpPr>
        <p:spPr/>
        <p:txBody>
          <a:bodyPr/>
          <a:lstStyle/>
          <a:p>
            <a:r>
              <a:rPr lang="en-US" dirty="0">
                <a:latin typeface="Poppins" panose="00000500000000000000" pitchFamily="2" charset="0"/>
                <a:cs typeface="Poppins" panose="00000500000000000000" pitchFamily="2" charset="0"/>
              </a:rPr>
              <a:t>Legacy System Challenges</a:t>
            </a:r>
            <a:endParaRPr lang="en-US" dirty="0"/>
          </a:p>
        </p:txBody>
      </p:sp>
      <p:pic>
        <p:nvPicPr>
          <p:cNvPr id="5" name="Picture 4">
            <a:extLst>
              <a:ext uri="{FF2B5EF4-FFF2-40B4-BE49-F238E27FC236}">
                <a16:creationId xmlns:a16="http://schemas.microsoft.com/office/drawing/2014/main" id="{A45FBF29-15A2-4968-39E1-BE611886BCE8}"/>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tretch>
            <a:fillRect/>
          </a:stretch>
        </p:blipFill>
        <p:spPr>
          <a:xfrm>
            <a:off x="8421506" y="5976649"/>
            <a:ext cx="1313828" cy="658467"/>
          </a:xfrm>
          <a:prstGeom prst="rect">
            <a:avLst/>
          </a:prstGeom>
        </p:spPr>
      </p:pic>
      <p:sp>
        <p:nvSpPr>
          <p:cNvPr id="14" name="Text Placeholder 13">
            <a:extLst>
              <a:ext uri="{FF2B5EF4-FFF2-40B4-BE49-F238E27FC236}">
                <a16:creationId xmlns:a16="http://schemas.microsoft.com/office/drawing/2014/main" id="{2B9FAB92-36AA-419D-F560-74517C624417}"/>
              </a:ext>
            </a:extLst>
          </p:cNvPr>
          <p:cNvSpPr>
            <a:spLocks noGrp="1"/>
          </p:cNvSpPr>
          <p:nvPr>
            <p:ph type="body" sz="quarter" idx="11"/>
          </p:nvPr>
        </p:nvSpPr>
        <p:spPr/>
        <p:txBody>
          <a:bodyPr>
            <a:normAutofit/>
          </a:bodyPr>
          <a:lstStyle/>
          <a:p>
            <a:pPr marL="228600" lvl="1">
              <a:spcBef>
                <a:spcPts val="1200"/>
              </a:spcBef>
              <a:spcAft>
                <a:spcPts val="600"/>
              </a:spcAft>
              <a:buFont typeface="Wingdings" panose="05000000000000000000" pitchFamily="2" charset="2"/>
              <a:buChar char="§"/>
            </a:pPr>
            <a:r>
              <a:rPr lang="en-US" dirty="0">
                <a:solidFill>
                  <a:schemeClr val="tx1"/>
                </a:solidFill>
              </a:rPr>
              <a:t>Legacy system had been installed over a decade earlier (Windows XP based)</a:t>
            </a:r>
          </a:p>
          <a:p>
            <a:pPr marL="228600" lvl="1">
              <a:spcBef>
                <a:spcPts val="1200"/>
              </a:spcBef>
              <a:spcAft>
                <a:spcPts val="600"/>
              </a:spcAft>
              <a:buFont typeface="Wingdings" panose="05000000000000000000" pitchFamily="2" charset="2"/>
              <a:buChar char="§"/>
            </a:pPr>
            <a:r>
              <a:rPr lang="en-US" dirty="0">
                <a:solidFill>
                  <a:schemeClr val="tx1"/>
                </a:solidFill>
              </a:rPr>
              <a:t>The customization has negatively impacted system performance since it was first implemented.</a:t>
            </a:r>
          </a:p>
          <a:p>
            <a:pPr marL="228600" lvl="1">
              <a:spcBef>
                <a:spcPts val="1200"/>
              </a:spcBef>
              <a:spcAft>
                <a:spcPts val="600"/>
              </a:spcAft>
              <a:buFont typeface="Wingdings" panose="05000000000000000000" pitchFamily="2" charset="2"/>
              <a:buChar char="§"/>
            </a:pPr>
            <a:r>
              <a:rPr lang="en-US" dirty="0">
                <a:solidFill>
                  <a:schemeClr val="tx1"/>
                </a:solidFill>
              </a:rPr>
              <a:t>The company discontinued vendor support in order to reduce costs.</a:t>
            </a:r>
          </a:p>
          <a:p>
            <a:pPr marL="228600" lvl="1">
              <a:spcBef>
                <a:spcPts val="1200"/>
              </a:spcBef>
              <a:spcAft>
                <a:spcPts val="600"/>
              </a:spcAft>
              <a:buFont typeface="Wingdings" panose="05000000000000000000" pitchFamily="2" charset="2"/>
              <a:buChar char="§"/>
            </a:pPr>
            <a:r>
              <a:rPr lang="en-US" dirty="0">
                <a:solidFill>
                  <a:schemeClr val="tx1"/>
                </a:solidFill>
              </a:rPr>
              <a:t>The support infrastructure was outdated.</a:t>
            </a:r>
          </a:p>
          <a:p>
            <a:pPr marL="228600" lvl="1">
              <a:spcBef>
                <a:spcPts val="1200"/>
              </a:spcBef>
              <a:spcAft>
                <a:spcPts val="600"/>
              </a:spcAft>
              <a:buFont typeface="Wingdings" panose="05000000000000000000" pitchFamily="2" charset="2"/>
              <a:buChar char="§"/>
            </a:pPr>
            <a:r>
              <a:rPr lang="en-US" dirty="0">
                <a:solidFill>
                  <a:schemeClr val="tx1"/>
                </a:solidFill>
              </a:rPr>
              <a:t>Unable to function on Windows 10 computers</a:t>
            </a:r>
          </a:p>
        </p:txBody>
      </p:sp>
    </p:spTree>
    <p:extLst>
      <p:ext uri="{BB962C8B-B14F-4D97-AF65-F5344CB8AC3E}">
        <p14:creationId xmlns:p14="http://schemas.microsoft.com/office/powerpoint/2010/main" val="3773511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2D6AE-AD86-94C7-D01D-CC98BE42796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A0F3524-9095-2A0F-2345-29CC4ABDE829}"/>
              </a:ext>
            </a:extLst>
          </p:cNvPr>
          <p:cNvSpPr>
            <a:spLocks noGrp="1"/>
          </p:cNvSpPr>
          <p:nvPr>
            <p:ph type="body" sz="quarter" idx="10"/>
          </p:nvPr>
        </p:nvSpPr>
        <p:spPr/>
        <p:txBody>
          <a:bodyPr/>
          <a:lstStyle/>
          <a:p>
            <a:r>
              <a:rPr lang="en-US" dirty="0">
                <a:latin typeface="Poppins" panose="00000500000000000000" pitchFamily="2" charset="0"/>
                <a:cs typeface="Poppins" panose="00000500000000000000" pitchFamily="2" charset="0"/>
              </a:rPr>
              <a:t>Approach to Solution Provider Selection</a:t>
            </a:r>
            <a:endParaRPr lang="en-US" dirty="0"/>
          </a:p>
        </p:txBody>
      </p:sp>
      <p:sp>
        <p:nvSpPr>
          <p:cNvPr id="3" name="Text Placeholder 2">
            <a:extLst>
              <a:ext uri="{FF2B5EF4-FFF2-40B4-BE49-F238E27FC236}">
                <a16:creationId xmlns:a16="http://schemas.microsoft.com/office/drawing/2014/main" id="{D20F285D-DDA2-C97A-FD83-AD87E8509A18}"/>
              </a:ext>
            </a:extLst>
          </p:cNvPr>
          <p:cNvSpPr>
            <a:spLocks noGrp="1"/>
          </p:cNvSpPr>
          <p:nvPr>
            <p:ph type="body" sz="quarter" idx="11"/>
          </p:nvPr>
        </p:nvSpPr>
        <p:spPr/>
        <p:txBody>
          <a:bodyPr>
            <a:normAutofit/>
          </a:bodyPr>
          <a:lstStyle/>
          <a:p>
            <a:pPr marL="228600" lvl="1">
              <a:spcBef>
                <a:spcPts val="1200"/>
              </a:spcBef>
              <a:spcAft>
                <a:spcPts val="600"/>
              </a:spcAft>
              <a:buFont typeface="Wingdings" panose="05000000000000000000" pitchFamily="2" charset="2"/>
              <a:buChar char="§"/>
            </a:pPr>
            <a:r>
              <a:rPr lang="en-US" dirty="0">
                <a:solidFill>
                  <a:schemeClr val="tx1"/>
                </a:solidFill>
              </a:rPr>
              <a:t>Polled several Engineering &amp; CAD teams in US, EMEA, Asia-Pacific</a:t>
            </a:r>
          </a:p>
          <a:p>
            <a:pPr marL="228600" lvl="1">
              <a:spcBef>
                <a:spcPts val="1200"/>
              </a:spcBef>
              <a:spcAft>
                <a:spcPts val="600"/>
              </a:spcAft>
              <a:buFont typeface="Wingdings" panose="05000000000000000000" pitchFamily="2" charset="2"/>
              <a:buChar char="§"/>
            </a:pPr>
            <a:r>
              <a:rPr lang="en-US" dirty="0">
                <a:solidFill>
                  <a:schemeClr val="tx1"/>
                </a:solidFill>
              </a:rPr>
              <a:t>Developed user requirements with a core team of six power users</a:t>
            </a:r>
          </a:p>
          <a:p>
            <a:pPr marL="228600" lvl="1">
              <a:spcBef>
                <a:spcPts val="1200"/>
              </a:spcBef>
              <a:spcAft>
                <a:spcPts val="600"/>
              </a:spcAft>
              <a:buFont typeface="Wingdings" panose="05000000000000000000" pitchFamily="2" charset="2"/>
              <a:buChar char="§"/>
            </a:pPr>
            <a:r>
              <a:rPr lang="fr-FR" dirty="0">
                <a:solidFill>
                  <a:schemeClr val="tx1"/>
                </a:solidFill>
              </a:rPr>
              <a:t>Sent questionnaires to multiple solution providers</a:t>
            </a:r>
          </a:p>
          <a:p>
            <a:pPr marL="228600" lvl="1">
              <a:spcBef>
                <a:spcPts val="1200"/>
              </a:spcBef>
              <a:spcAft>
                <a:spcPts val="600"/>
              </a:spcAft>
              <a:buFont typeface="Wingdings" panose="05000000000000000000" pitchFamily="2" charset="2"/>
              <a:buChar char="§"/>
            </a:pPr>
            <a:r>
              <a:rPr lang="en-US" dirty="0">
                <a:solidFill>
                  <a:schemeClr val="tx1"/>
                </a:solidFill>
              </a:rPr>
              <a:t>Participated in application demos for top two contenders</a:t>
            </a:r>
          </a:p>
          <a:p>
            <a:pPr marL="228600" lvl="1">
              <a:spcBef>
                <a:spcPts val="1200"/>
              </a:spcBef>
              <a:spcAft>
                <a:spcPts val="600"/>
              </a:spcAft>
              <a:buFont typeface="Wingdings" panose="05000000000000000000" pitchFamily="2" charset="2"/>
              <a:buChar char="§"/>
            </a:pPr>
            <a:r>
              <a:rPr lang="en-US" dirty="0">
                <a:solidFill>
                  <a:schemeClr val="tx1"/>
                </a:solidFill>
              </a:rPr>
              <a:t>Interviewed solution provider customer references</a:t>
            </a:r>
          </a:p>
          <a:p>
            <a:pPr marL="228600" lvl="1">
              <a:spcBef>
                <a:spcPts val="1200"/>
              </a:spcBef>
              <a:spcAft>
                <a:spcPts val="600"/>
              </a:spcAft>
              <a:buFont typeface="Wingdings" panose="05000000000000000000" pitchFamily="2" charset="2"/>
              <a:buChar char="§"/>
            </a:pPr>
            <a:r>
              <a:rPr lang="en-US" dirty="0">
                <a:solidFill>
                  <a:schemeClr val="tx1"/>
                </a:solidFill>
              </a:rPr>
              <a:t>Selected Synergis as best at meeting requirements with excellent customer references</a:t>
            </a:r>
          </a:p>
        </p:txBody>
      </p:sp>
      <p:pic>
        <p:nvPicPr>
          <p:cNvPr id="10" name="Picture 9">
            <a:extLst>
              <a:ext uri="{FF2B5EF4-FFF2-40B4-BE49-F238E27FC236}">
                <a16:creationId xmlns:a16="http://schemas.microsoft.com/office/drawing/2014/main" id="{D86638AC-451D-D273-561F-0D067C2875C5}"/>
              </a:ext>
            </a:extLst>
          </p:cNvPr>
          <p:cNvPicPr>
            <a:picLocks noChangeAspect="1"/>
          </p:cNvPicPr>
          <p:nvPr/>
        </p:nvPicPr>
        <p:blipFill>
          <a:blip r:embed="rId3" cstate="screen">
            <a:duotone>
              <a:srgbClr val="000F57">
                <a:shade val="45000"/>
                <a:satMod val="135000"/>
              </a:srgbClr>
              <a:prstClr val="white"/>
            </a:duotone>
            <a:extLst>
              <a:ext uri="{28A0092B-C50C-407E-A947-70E740481C1C}">
                <a14:useLocalDpi xmlns:a14="http://schemas.microsoft.com/office/drawing/2010/main"/>
              </a:ext>
            </a:extLst>
          </a:blip>
          <a:srcRect/>
          <a:stretch/>
        </p:blipFill>
        <p:spPr>
          <a:xfrm>
            <a:off x="9875267" y="6035321"/>
            <a:ext cx="541124" cy="541124"/>
          </a:xfrm>
          <a:prstGeom prst="rect">
            <a:avLst/>
          </a:prstGeom>
        </p:spPr>
      </p:pic>
      <p:pic>
        <p:nvPicPr>
          <p:cNvPr id="11" name="Picture 10">
            <a:extLst>
              <a:ext uri="{FF2B5EF4-FFF2-40B4-BE49-F238E27FC236}">
                <a16:creationId xmlns:a16="http://schemas.microsoft.com/office/drawing/2014/main" id="{F5505CD0-874D-635A-D5F4-F1495C925AC6}"/>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tretch>
            <a:fillRect/>
          </a:stretch>
        </p:blipFill>
        <p:spPr>
          <a:xfrm>
            <a:off x="8421506" y="5976649"/>
            <a:ext cx="1313828" cy="658467"/>
          </a:xfrm>
          <a:prstGeom prst="rect">
            <a:avLst/>
          </a:prstGeom>
        </p:spPr>
      </p:pic>
    </p:spTree>
    <p:extLst>
      <p:ext uri="{BB962C8B-B14F-4D97-AF65-F5344CB8AC3E}">
        <p14:creationId xmlns:p14="http://schemas.microsoft.com/office/powerpoint/2010/main" val="4021182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967EB-AA99-4EA9-7698-3B3ED3CD031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E938614-5A2F-924A-5991-6FD7F84CEFA3}"/>
              </a:ext>
            </a:extLst>
          </p:cNvPr>
          <p:cNvSpPr>
            <a:spLocks noGrp="1"/>
          </p:cNvSpPr>
          <p:nvPr>
            <p:ph type="body" sz="quarter" idx="10"/>
          </p:nvPr>
        </p:nvSpPr>
        <p:spPr/>
        <p:txBody>
          <a:bodyPr/>
          <a:lstStyle/>
          <a:p>
            <a:r>
              <a:rPr lang="en-US" dirty="0">
                <a:latin typeface="Poppins" panose="00000500000000000000" pitchFamily="2" charset="0"/>
                <a:cs typeface="Poppins" panose="00000500000000000000" pitchFamily="2" charset="0"/>
              </a:rPr>
              <a:t>The Criteria</a:t>
            </a:r>
            <a:endParaRPr lang="en-US" dirty="0"/>
          </a:p>
        </p:txBody>
      </p:sp>
      <p:pic>
        <p:nvPicPr>
          <p:cNvPr id="4" name="Picture 3">
            <a:extLst>
              <a:ext uri="{FF2B5EF4-FFF2-40B4-BE49-F238E27FC236}">
                <a16:creationId xmlns:a16="http://schemas.microsoft.com/office/drawing/2014/main" id="{1A47649E-3A31-D7F2-8CBF-CCE44A677556}"/>
              </a:ext>
            </a:extLst>
          </p:cNvPr>
          <p:cNvPicPr>
            <a:picLocks noChangeAspect="1"/>
          </p:cNvPicPr>
          <p:nvPr/>
        </p:nvPicPr>
        <p:blipFill>
          <a:blip r:embed="rId3" cstate="screen">
            <a:duotone>
              <a:srgbClr val="000F57">
                <a:shade val="45000"/>
                <a:satMod val="135000"/>
              </a:srgbClr>
              <a:prstClr val="white"/>
            </a:duotone>
            <a:extLst>
              <a:ext uri="{28A0092B-C50C-407E-A947-70E740481C1C}">
                <a14:useLocalDpi xmlns:a14="http://schemas.microsoft.com/office/drawing/2010/main"/>
              </a:ext>
            </a:extLst>
          </a:blip>
          <a:srcRect/>
          <a:stretch/>
        </p:blipFill>
        <p:spPr>
          <a:xfrm>
            <a:off x="9875267" y="6035321"/>
            <a:ext cx="541124" cy="541124"/>
          </a:xfrm>
          <a:prstGeom prst="rect">
            <a:avLst/>
          </a:prstGeom>
        </p:spPr>
      </p:pic>
      <p:pic>
        <p:nvPicPr>
          <p:cNvPr id="5" name="Picture 4">
            <a:extLst>
              <a:ext uri="{FF2B5EF4-FFF2-40B4-BE49-F238E27FC236}">
                <a16:creationId xmlns:a16="http://schemas.microsoft.com/office/drawing/2014/main" id="{93AB8D9C-A691-C5F9-4114-77F5714290AF}"/>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tretch>
            <a:fillRect/>
          </a:stretch>
        </p:blipFill>
        <p:spPr>
          <a:xfrm>
            <a:off x="8421506" y="5976649"/>
            <a:ext cx="1313828" cy="658467"/>
          </a:xfrm>
          <a:prstGeom prst="rect">
            <a:avLst/>
          </a:prstGeom>
        </p:spPr>
      </p:pic>
      <p:sp>
        <p:nvSpPr>
          <p:cNvPr id="8" name="TextBox 7">
            <a:extLst>
              <a:ext uri="{FF2B5EF4-FFF2-40B4-BE49-F238E27FC236}">
                <a16:creationId xmlns:a16="http://schemas.microsoft.com/office/drawing/2014/main" id="{08333EE8-EF47-BE89-A150-3EF41F2EF506}"/>
              </a:ext>
            </a:extLst>
          </p:cNvPr>
          <p:cNvSpPr txBox="1"/>
          <p:nvPr/>
        </p:nvSpPr>
        <p:spPr>
          <a:xfrm>
            <a:off x="5929572" y="1368393"/>
            <a:ext cx="4065422" cy="4924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r>
              <a:rPr lang="en-US" sz="2000" dirty="0">
                <a:solidFill>
                  <a:schemeClr val="accent1"/>
                </a:solidFill>
                <a:latin typeface="Poppins" panose="00000500000000000000" pitchFamily="2" charset="0"/>
                <a:cs typeface="Poppins" panose="00000500000000000000" pitchFamily="2" charset="0"/>
              </a:rPr>
              <a:t>Displays and/or resolves: </a:t>
            </a:r>
          </a:p>
        </p:txBody>
      </p:sp>
      <p:sp>
        <p:nvSpPr>
          <p:cNvPr id="9" name="TextBox 8">
            <a:extLst>
              <a:ext uri="{FF2B5EF4-FFF2-40B4-BE49-F238E27FC236}">
                <a16:creationId xmlns:a16="http://schemas.microsoft.com/office/drawing/2014/main" id="{3177C7F8-539F-FD25-2EC8-781409B86A32}"/>
              </a:ext>
            </a:extLst>
          </p:cNvPr>
          <p:cNvSpPr txBox="1"/>
          <p:nvPr/>
        </p:nvSpPr>
        <p:spPr>
          <a:xfrm>
            <a:off x="5929572" y="1691581"/>
            <a:ext cx="4245961" cy="16004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228600" lvl="1" indent="-228600">
              <a:spcBef>
                <a:spcPts val="300"/>
              </a:spcBef>
              <a:spcAft>
                <a:spcPts val="300"/>
              </a:spcAft>
              <a:buFont typeface="Wingdings" panose="05000000000000000000" pitchFamily="2" charset="2"/>
              <a:buChar char="§"/>
            </a:pPr>
            <a:r>
              <a:rPr lang="en-US" dirty="0">
                <a:latin typeface="Poppins" panose="00000500000000000000" pitchFamily="2" charset="0"/>
                <a:cs typeface="Poppins" panose="00000500000000000000" pitchFamily="2" charset="0"/>
              </a:rPr>
              <a:t>Dynamic Cross Reference Files</a:t>
            </a:r>
          </a:p>
          <a:p>
            <a:pPr marL="228600" lvl="1" indent="-228600">
              <a:spcBef>
                <a:spcPts val="300"/>
              </a:spcBef>
              <a:spcAft>
                <a:spcPts val="300"/>
              </a:spcAft>
              <a:buFont typeface="Wingdings" panose="05000000000000000000" pitchFamily="2" charset="2"/>
              <a:buChar char="§"/>
            </a:pPr>
            <a:r>
              <a:rPr lang="en-US" dirty="0">
                <a:latin typeface="Poppins" panose="00000500000000000000" pitchFamily="2" charset="0"/>
                <a:cs typeface="Poppins" panose="00000500000000000000" pitchFamily="2" charset="0"/>
              </a:rPr>
              <a:t>Static Cross Reference Files</a:t>
            </a:r>
          </a:p>
          <a:p>
            <a:pPr marL="228600" lvl="1" indent="-228600">
              <a:spcBef>
                <a:spcPts val="300"/>
              </a:spcBef>
              <a:spcAft>
                <a:spcPts val="300"/>
              </a:spcAft>
              <a:buFont typeface="Wingdings" panose="05000000000000000000" pitchFamily="2" charset="2"/>
              <a:buChar char="§"/>
            </a:pPr>
            <a:r>
              <a:rPr lang="en-US" dirty="0">
                <a:latin typeface="Poppins" panose="00000500000000000000" pitchFamily="2" charset="0"/>
                <a:cs typeface="Poppins" panose="00000500000000000000" pitchFamily="2" charset="0"/>
              </a:rPr>
              <a:t>Nested Cross References</a:t>
            </a:r>
          </a:p>
          <a:p>
            <a:pPr marL="228600" lvl="1" indent="-228600">
              <a:spcBef>
                <a:spcPts val="300"/>
              </a:spcBef>
              <a:spcAft>
                <a:spcPts val="300"/>
              </a:spcAft>
              <a:buFont typeface="Wingdings" panose="05000000000000000000" pitchFamily="2" charset="2"/>
              <a:buChar char="§"/>
            </a:pPr>
            <a:r>
              <a:rPr lang="en-US" dirty="0">
                <a:latin typeface="Poppins" panose="00000500000000000000" pitchFamily="2" charset="0"/>
                <a:cs typeface="Poppins" panose="00000500000000000000" pitchFamily="2" charset="0"/>
              </a:rPr>
              <a:t>Circular Cross References</a:t>
            </a:r>
          </a:p>
        </p:txBody>
      </p:sp>
      <p:sp>
        <p:nvSpPr>
          <p:cNvPr id="10" name="TextBox 9">
            <a:extLst>
              <a:ext uri="{FF2B5EF4-FFF2-40B4-BE49-F238E27FC236}">
                <a16:creationId xmlns:a16="http://schemas.microsoft.com/office/drawing/2014/main" id="{3AE313BF-D3AF-A8DD-3A1D-8F6E349A3CD0}"/>
              </a:ext>
            </a:extLst>
          </p:cNvPr>
          <p:cNvSpPr txBox="1"/>
          <p:nvPr/>
        </p:nvSpPr>
        <p:spPr>
          <a:xfrm>
            <a:off x="5929572" y="3293523"/>
            <a:ext cx="4065422" cy="4924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r>
              <a:rPr lang="en-US" sz="2000" dirty="0">
                <a:solidFill>
                  <a:schemeClr val="accent1"/>
                </a:solidFill>
                <a:latin typeface="Poppins" panose="00000500000000000000" pitchFamily="2" charset="0"/>
                <a:cs typeface="Poppins" panose="00000500000000000000" pitchFamily="2" charset="0"/>
              </a:rPr>
              <a:t>Resolves drawings with: </a:t>
            </a:r>
          </a:p>
        </p:txBody>
      </p:sp>
      <p:sp>
        <p:nvSpPr>
          <p:cNvPr id="11" name="TextBox 10">
            <a:extLst>
              <a:ext uri="{FF2B5EF4-FFF2-40B4-BE49-F238E27FC236}">
                <a16:creationId xmlns:a16="http://schemas.microsoft.com/office/drawing/2014/main" id="{0F731D78-3F15-000F-3483-0B7371B4C49C}"/>
              </a:ext>
            </a:extLst>
          </p:cNvPr>
          <p:cNvSpPr txBox="1"/>
          <p:nvPr/>
        </p:nvSpPr>
        <p:spPr>
          <a:xfrm>
            <a:off x="5929572" y="3612030"/>
            <a:ext cx="4828075" cy="30161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228600" lvl="1" indent="-228600">
              <a:spcBef>
                <a:spcPts val="300"/>
              </a:spcBef>
              <a:spcAft>
                <a:spcPts val="300"/>
              </a:spcAft>
              <a:buFont typeface="Wingdings" panose="05000000000000000000" pitchFamily="2" charset="2"/>
              <a:buChar char="§"/>
            </a:pPr>
            <a:r>
              <a:rPr lang="en-US" dirty="0">
                <a:latin typeface="Poppins" panose="00000500000000000000" pitchFamily="2" charset="0"/>
                <a:cs typeface="Poppins" panose="00000500000000000000" pitchFamily="2" charset="0"/>
              </a:rPr>
              <a:t>Model/Paper Space Tabs</a:t>
            </a:r>
          </a:p>
          <a:p>
            <a:pPr marL="228600" lvl="1" indent="-228600">
              <a:spcBef>
                <a:spcPts val="300"/>
              </a:spcBef>
              <a:spcAft>
                <a:spcPts val="300"/>
              </a:spcAft>
              <a:buFont typeface="Wingdings" panose="05000000000000000000" pitchFamily="2" charset="2"/>
              <a:buChar char="§"/>
            </a:pPr>
            <a:r>
              <a:rPr lang="en-US" dirty="0">
                <a:latin typeface="Poppins" panose="00000500000000000000" pitchFamily="2" charset="0"/>
                <a:cs typeface="Poppins" panose="00000500000000000000" pitchFamily="2" charset="0"/>
              </a:rPr>
              <a:t>Sheet File Management</a:t>
            </a:r>
          </a:p>
          <a:p>
            <a:pPr marL="228600" lvl="1" indent="-228600">
              <a:spcBef>
                <a:spcPts val="300"/>
              </a:spcBef>
              <a:spcAft>
                <a:spcPts val="300"/>
              </a:spcAft>
              <a:buFont typeface="Wingdings" panose="05000000000000000000" pitchFamily="2" charset="2"/>
              <a:buChar char="§"/>
            </a:pPr>
            <a:r>
              <a:rPr lang="en-US" dirty="0">
                <a:latin typeface="Poppins" panose="00000500000000000000" pitchFamily="2" charset="0"/>
                <a:cs typeface="Poppins" panose="00000500000000000000" pitchFamily="2" charset="0"/>
              </a:rPr>
              <a:t>Level/Layer, Color</a:t>
            </a:r>
          </a:p>
          <a:p>
            <a:pPr marL="228600" lvl="1" indent="-228600">
              <a:spcBef>
                <a:spcPts val="300"/>
              </a:spcBef>
              <a:spcAft>
                <a:spcPts val="300"/>
              </a:spcAft>
              <a:buFont typeface="Wingdings" panose="05000000000000000000" pitchFamily="2" charset="2"/>
              <a:buChar char="§"/>
            </a:pPr>
            <a:r>
              <a:rPr lang="en-US" dirty="0">
                <a:latin typeface="Poppins" panose="00000500000000000000" pitchFamily="2" charset="0"/>
                <a:cs typeface="Poppins" panose="00000500000000000000" pitchFamily="2" charset="0"/>
              </a:rPr>
              <a:t>Weight/Thickness</a:t>
            </a:r>
          </a:p>
          <a:p>
            <a:pPr marL="228600" lvl="1" indent="-228600">
              <a:spcBef>
                <a:spcPts val="300"/>
              </a:spcBef>
              <a:spcAft>
                <a:spcPts val="300"/>
              </a:spcAft>
              <a:buFont typeface="Wingdings" panose="05000000000000000000" pitchFamily="2" charset="2"/>
              <a:buChar char="§"/>
            </a:pPr>
            <a:r>
              <a:rPr lang="en-US" dirty="0">
                <a:latin typeface="Poppins" panose="00000500000000000000" pitchFamily="2" charset="0"/>
                <a:cs typeface="Poppins" panose="00000500000000000000" pitchFamily="2" charset="0"/>
              </a:rPr>
              <a:t>Object Linking and Embedding (OLE)</a:t>
            </a:r>
          </a:p>
          <a:p>
            <a:pPr marL="228600" lvl="1" indent="-228600">
              <a:spcBef>
                <a:spcPts val="300"/>
              </a:spcBef>
              <a:spcAft>
                <a:spcPts val="300"/>
              </a:spcAft>
              <a:buFont typeface="Wingdings" panose="05000000000000000000" pitchFamily="2" charset="2"/>
              <a:buChar char="§"/>
            </a:pPr>
            <a:r>
              <a:rPr lang="en-US" dirty="0">
                <a:latin typeface="Poppins" panose="00000500000000000000" pitchFamily="2" charset="0"/>
                <a:cs typeface="Poppins" panose="00000500000000000000" pitchFamily="2" charset="0"/>
              </a:rPr>
              <a:t>Custom Line types</a:t>
            </a:r>
          </a:p>
          <a:p>
            <a:pPr marL="228600" lvl="1" indent="-228600">
              <a:spcBef>
                <a:spcPts val="300"/>
              </a:spcBef>
              <a:spcAft>
                <a:spcPts val="300"/>
              </a:spcAft>
              <a:buFont typeface="Wingdings" panose="05000000000000000000" pitchFamily="2" charset="2"/>
              <a:buChar char="§"/>
            </a:pPr>
            <a:r>
              <a:rPr lang="en-US" dirty="0">
                <a:latin typeface="Poppins" panose="00000500000000000000" pitchFamily="2" charset="0"/>
                <a:cs typeface="Poppins" panose="00000500000000000000" pitchFamily="2" charset="0"/>
              </a:rPr>
              <a:t>Stacked Fractions</a:t>
            </a:r>
          </a:p>
          <a:p>
            <a:pPr marL="228600" lvl="1" indent="-228600">
              <a:spcBef>
                <a:spcPts val="300"/>
              </a:spcBef>
              <a:spcAft>
                <a:spcPts val="300"/>
              </a:spcAft>
              <a:buFont typeface="Wingdings" panose="05000000000000000000" pitchFamily="2" charset="2"/>
              <a:buChar char="§"/>
            </a:pPr>
            <a:r>
              <a:rPr lang="en-US" dirty="0">
                <a:latin typeface="Poppins" panose="00000500000000000000" pitchFamily="2" charset="0"/>
                <a:cs typeface="Poppins" panose="00000500000000000000" pitchFamily="2" charset="0"/>
              </a:rPr>
              <a:t>Tags &amp; Attributes</a:t>
            </a:r>
          </a:p>
        </p:txBody>
      </p:sp>
      <p:sp>
        <p:nvSpPr>
          <p:cNvPr id="12" name="TextBox 11">
            <a:extLst>
              <a:ext uri="{FF2B5EF4-FFF2-40B4-BE49-F238E27FC236}">
                <a16:creationId xmlns:a16="http://schemas.microsoft.com/office/drawing/2014/main" id="{857C74DD-4342-77F4-7BF2-0B137A309EFB}"/>
              </a:ext>
            </a:extLst>
          </p:cNvPr>
          <p:cNvSpPr txBox="1"/>
          <p:nvPr/>
        </p:nvSpPr>
        <p:spPr>
          <a:xfrm>
            <a:off x="792785" y="1368393"/>
            <a:ext cx="4617415" cy="47089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a:spcBef>
                <a:spcPts val="300"/>
              </a:spcBef>
              <a:spcAft>
                <a:spcPts val="300"/>
              </a:spcAft>
            </a:pPr>
            <a:r>
              <a:rPr lang="en-US" sz="2000" dirty="0">
                <a:solidFill>
                  <a:schemeClr val="accent1"/>
                </a:solidFill>
                <a:latin typeface="Poppins" panose="00000500000000000000" pitchFamily="2" charset="0"/>
                <a:cs typeface="Poppins" panose="00000500000000000000" pitchFamily="2" charset="0"/>
              </a:rPr>
              <a:t>Baseline criteria</a:t>
            </a:r>
          </a:p>
          <a:p>
            <a:pPr marL="228600" lvl="1" indent="-228600">
              <a:spcBef>
                <a:spcPts val="300"/>
              </a:spcBef>
              <a:spcAft>
                <a:spcPts val="300"/>
              </a:spcAft>
              <a:buFont typeface="Wingdings" panose="05000000000000000000" pitchFamily="2" charset="2"/>
              <a:buChar char="§"/>
            </a:pPr>
            <a:r>
              <a:rPr lang="en-US" dirty="0">
                <a:latin typeface="Poppins" panose="00000500000000000000" pitchFamily="2" charset="0"/>
                <a:cs typeface="Poppins" panose="00000500000000000000" pitchFamily="2" charset="0"/>
              </a:rPr>
              <a:t>21 CFR Part 11 compliant</a:t>
            </a:r>
          </a:p>
          <a:p>
            <a:pPr marL="228600" lvl="1" indent="-228600">
              <a:spcBef>
                <a:spcPts val="300"/>
              </a:spcBef>
              <a:spcAft>
                <a:spcPts val="300"/>
              </a:spcAft>
              <a:buFont typeface="Wingdings" panose="05000000000000000000" pitchFamily="2" charset="2"/>
              <a:buChar char="§"/>
            </a:pPr>
            <a:r>
              <a:rPr lang="en-US" dirty="0">
                <a:latin typeface="Poppins" panose="00000500000000000000" pitchFamily="2" charset="0"/>
                <a:cs typeface="Poppins" panose="00000500000000000000" pitchFamily="2" charset="0"/>
              </a:rPr>
              <a:t>Full audit trail</a:t>
            </a:r>
          </a:p>
          <a:p>
            <a:pPr marL="228600" lvl="1" indent="-228600">
              <a:spcBef>
                <a:spcPts val="300"/>
              </a:spcBef>
              <a:spcAft>
                <a:spcPts val="300"/>
              </a:spcAft>
              <a:buFont typeface="Wingdings" panose="05000000000000000000" pitchFamily="2" charset="2"/>
              <a:buChar char="§"/>
            </a:pPr>
            <a:r>
              <a:rPr lang="en-US" dirty="0">
                <a:latin typeface="Poppins" panose="00000500000000000000" pitchFamily="2" charset="0"/>
                <a:cs typeface="Poppins" panose="00000500000000000000" pitchFamily="2" charset="0"/>
              </a:rPr>
              <a:t>File Type Support for most formats</a:t>
            </a:r>
          </a:p>
          <a:p>
            <a:pPr marL="228600" lvl="1" indent="-228600">
              <a:spcBef>
                <a:spcPts val="300"/>
              </a:spcBef>
              <a:spcAft>
                <a:spcPts val="300"/>
              </a:spcAft>
              <a:buFont typeface="Wingdings" panose="05000000000000000000" pitchFamily="2" charset="2"/>
              <a:buChar char="§"/>
            </a:pPr>
            <a:r>
              <a:rPr lang="en-US" dirty="0">
                <a:latin typeface="Poppins" panose="00000500000000000000" pitchFamily="2" charset="0"/>
                <a:cs typeface="Poppins" panose="00000500000000000000" pitchFamily="2" charset="0"/>
              </a:rPr>
              <a:t>Support multiple versions of AutoCAD &amp; MicroStation</a:t>
            </a:r>
          </a:p>
          <a:p>
            <a:pPr marL="228600" lvl="1" indent="-228600">
              <a:spcBef>
                <a:spcPts val="300"/>
              </a:spcBef>
              <a:spcAft>
                <a:spcPts val="300"/>
              </a:spcAft>
              <a:buFont typeface="Wingdings" panose="05000000000000000000" pitchFamily="2" charset="2"/>
              <a:buChar char="§"/>
            </a:pPr>
            <a:r>
              <a:rPr lang="en-US" dirty="0">
                <a:latin typeface="Poppins" panose="00000500000000000000" pitchFamily="2" charset="0"/>
                <a:cs typeface="Poppins" panose="00000500000000000000" pitchFamily="2" charset="0"/>
              </a:rPr>
              <a:t>Display/Track versioning</a:t>
            </a:r>
          </a:p>
          <a:p>
            <a:pPr marL="228600" lvl="1" indent="-228600">
              <a:spcBef>
                <a:spcPts val="300"/>
              </a:spcBef>
              <a:spcAft>
                <a:spcPts val="300"/>
              </a:spcAft>
              <a:buFont typeface="Wingdings" panose="05000000000000000000" pitchFamily="2" charset="2"/>
              <a:buChar char="§"/>
            </a:pPr>
            <a:r>
              <a:rPr lang="en-US" dirty="0">
                <a:latin typeface="Poppins" panose="00000500000000000000" pitchFamily="2" charset="0"/>
                <a:cs typeface="Poppins" panose="00000500000000000000" pitchFamily="2" charset="0"/>
              </a:rPr>
              <a:t>Logical Variables</a:t>
            </a:r>
          </a:p>
          <a:p>
            <a:pPr marL="228600" lvl="1" indent="-228600">
              <a:spcBef>
                <a:spcPts val="300"/>
              </a:spcBef>
              <a:spcAft>
                <a:spcPts val="300"/>
              </a:spcAft>
              <a:buFont typeface="Wingdings" panose="05000000000000000000" pitchFamily="2" charset="2"/>
              <a:buChar char="§"/>
            </a:pPr>
            <a:r>
              <a:rPr lang="en-US" dirty="0">
                <a:latin typeface="Poppins" panose="00000500000000000000" pitchFamily="2" charset="0"/>
                <a:cs typeface="Poppins" panose="00000500000000000000" pitchFamily="2" charset="0"/>
              </a:rPr>
              <a:t>Configurable workflows</a:t>
            </a:r>
          </a:p>
          <a:p>
            <a:pPr marL="228600" lvl="1" indent="-228600">
              <a:spcBef>
                <a:spcPts val="300"/>
              </a:spcBef>
              <a:spcAft>
                <a:spcPts val="300"/>
              </a:spcAft>
              <a:buFont typeface="Wingdings" panose="05000000000000000000" pitchFamily="2" charset="2"/>
              <a:buChar char="§"/>
            </a:pPr>
            <a:r>
              <a:rPr lang="en-US" dirty="0">
                <a:latin typeface="Poppins" panose="00000500000000000000" pitchFamily="2" charset="0"/>
                <a:cs typeface="Poppins" panose="00000500000000000000" pitchFamily="2" charset="0"/>
              </a:rPr>
              <a:t>Bulk import capabilities</a:t>
            </a:r>
          </a:p>
          <a:p>
            <a:pPr marL="228600" lvl="1" indent="-228600">
              <a:spcBef>
                <a:spcPts val="300"/>
              </a:spcBef>
              <a:spcAft>
                <a:spcPts val="300"/>
              </a:spcAft>
              <a:buFont typeface="Wingdings" panose="05000000000000000000" pitchFamily="2" charset="2"/>
              <a:buChar char="§"/>
            </a:pPr>
            <a:r>
              <a:rPr lang="en-US" dirty="0">
                <a:latin typeface="Poppins" panose="00000500000000000000" pitchFamily="2" charset="0"/>
                <a:cs typeface="Poppins" panose="00000500000000000000" pitchFamily="2" charset="0"/>
              </a:rPr>
              <a:t>Bulk export capabilities</a:t>
            </a:r>
          </a:p>
          <a:p>
            <a:pPr marL="228600" lvl="1" indent="-228600">
              <a:spcBef>
                <a:spcPts val="300"/>
              </a:spcBef>
              <a:spcAft>
                <a:spcPts val="300"/>
              </a:spcAft>
              <a:buFont typeface="Wingdings" panose="05000000000000000000" pitchFamily="2" charset="2"/>
              <a:buChar char="§"/>
            </a:pPr>
            <a:r>
              <a:rPr lang="en-US" dirty="0">
                <a:latin typeface="Poppins" panose="00000500000000000000" pitchFamily="2" charset="0"/>
                <a:cs typeface="Poppins" panose="00000500000000000000" pitchFamily="2" charset="0"/>
              </a:rPr>
              <a:t>Check out files to a project</a:t>
            </a:r>
          </a:p>
          <a:p>
            <a:pPr marL="228600" lvl="1" indent="-228600">
              <a:spcBef>
                <a:spcPts val="300"/>
              </a:spcBef>
              <a:spcAft>
                <a:spcPts val="300"/>
              </a:spcAft>
              <a:buFont typeface="Wingdings" panose="05000000000000000000" pitchFamily="2" charset="2"/>
              <a:buChar char="§"/>
            </a:pPr>
            <a:r>
              <a:rPr lang="en-US" dirty="0">
                <a:latin typeface="Poppins" panose="00000500000000000000" pitchFamily="2" charset="0"/>
                <a:cs typeface="Poppins" panose="00000500000000000000" pitchFamily="2" charset="0"/>
              </a:rPr>
              <a:t>Quality customer support</a:t>
            </a:r>
          </a:p>
        </p:txBody>
      </p:sp>
    </p:spTree>
    <p:extLst>
      <p:ext uri="{BB962C8B-B14F-4D97-AF65-F5344CB8AC3E}">
        <p14:creationId xmlns:p14="http://schemas.microsoft.com/office/powerpoint/2010/main" val="3104771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3671D-9BC6-5659-152A-DCBE42E66B7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BF8CF78-CBCE-7274-B423-5C464BDF76E4}"/>
              </a:ext>
            </a:extLst>
          </p:cNvPr>
          <p:cNvSpPr>
            <a:spLocks noGrp="1"/>
          </p:cNvSpPr>
          <p:nvPr>
            <p:ph type="body" sz="quarter" idx="10"/>
          </p:nvPr>
        </p:nvSpPr>
        <p:spPr/>
        <p:txBody>
          <a:bodyPr>
            <a:normAutofit fontScale="92500"/>
          </a:bodyPr>
          <a:lstStyle/>
          <a:p>
            <a:r>
              <a:rPr lang="en-US" dirty="0">
                <a:latin typeface="Poppins" panose="00000500000000000000" pitchFamily="2" charset="0"/>
                <a:cs typeface="Poppins" panose="00000500000000000000" pitchFamily="2" charset="0"/>
              </a:rPr>
              <a:t>Approach to Adept Implementation &amp; Migration</a:t>
            </a:r>
            <a:endParaRPr lang="en-US" dirty="0"/>
          </a:p>
        </p:txBody>
      </p:sp>
      <p:pic>
        <p:nvPicPr>
          <p:cNvPr id="4" name="Picture 3">
            <a:extLst>
              <a:ext uri="{FF2B5EF4-FFF2-40B4-BE49-F238E27FC236}">
                <a16:creationId xmlns:a16="http://schemas.microsoft.com/office/drawing/2014/main" id="{ADD690F6-3047-BBF1-EC06-8BCC51154F73}"/>
              </a:ext>
            </a:extLst>
          </p:cNvPr>
          <p:cNvPicPr>
            <a:picLocks noChangeAspect="1"/>
          </p:cNvPicPr>
          <p:nvPr/>
        </p:nvPicPr>
        <p:blipFill>
          <a:blip r:embed="rId3" cstate="screen">
            <a:duotone>
              <a:srgbClr val="000F57">
                <a:shade val="45000"/>
                <a:satMod val="135000"/>
              </a:srgbClr>
              <a:prstClr val="white"/>
            </a:duotone>
            <a:extLst>
              <a:ext uri="{28A0092B-C50C-407E-A947-70E740481C1C}">
                <a14:useLocalDpi xmlns:a14="http://schemas.microsoft.com/office/drawing/2010/main"/>
              </a:ext>
            </a:extLst>
          </a:blip>
          <a:srcRect/>
          <a:stretch/>
        </p:blipFill>
        <p:spPr>
          <a:xfrm>
            <a:off x="9875267" y="6035321"/>
            <a:ext cx="541124" cy="541124"/>
          </a:xfrm>
          <a:prstGeom prst="rect">
            <a:avLst/>
          </a:prstGeom>
        </p:spPr>
      </p:pic>
      <p:pic>
        <p:nvPicPr>
          <p:cNvPr id="5" name="Picture 4">
            <a:extLst>
              <a:ext uri="{FF2B5EF4-FFF2-40B4-BE49-F238E27FC236}">
                <a16:creationId xmlns:a16="http://schemas.microsoft.com/office/drawing/2014/main" id="{B3383C2C-DF2C-FB38-E472-3DDE95BF4ED7}"/>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tretch>
            <a:fillRect/>
          </a:stretch>
        </p:blipFill>
        <p:spPr>
          <a:xfrm>
            <a:off x="8421506" y="5976649"/>
            <a:ext cx="1313828" cy="658467"/>
          </a:xfrm>
          <a:prstGeom prst="rect">
            <a:avLst/>
          </a:prstGeom>
        </p:spPr>
      </p:pic>
      <p:sp>
        <p:nvSpPr>
          <p:cNvPr id="8" name="TextBox 7">
            <a:extLst>
              <a:ext uri="{FF2B5EF4-FFF2-40B4-BE49-F238E27FC236}">
                <a16:creationId xmlns:a16="http://schemas.microsoft.com/office/drawing/2014/main" id="{62639FEC-48B0-D76A-ACE6-29087186A54D}"/>
              </a:ext>
            </a:extLst>
          </p:cNvPr>
          <p:cNvSpPr txBox="1"/>
          <p:nvPr/>
        </p:nvSpPr>
        <p:spPr>
          <a:xfrm>
            <a:off x="764924" y="1506951"/>
            <a:ext cx="5445376" cy="5693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R="0" lvl="0" indent="0" fontAlgn="auto">
              <a:spcBef>
                <a:spcPts val="300"/>
              </a:spcBef>
              <a:spcAft>
                <a:spcPts val="300"/>
              </a:spcAft>
              <a:buClrTx/>
              <a:buSzTx/>
              <a:buFontTx/>
              <a:buNone/>
              <a:tabLst/>
              <a:defRPr/>
            </a:pPr>
            <a:r>
              <a:rPr lang="en-US" sz="2000" dirty="0">
                <a:solidFill>
                  <a:schemeClr val="accent1"/>
                </a:solidFill>
                <a:latin typeface="Poppins" panose="00000500000000000000" pitchFamily="2" charset="0"/>
                <a:cs typeface="Poppins" panose="00000500000000000000" pitchFamily="2" charset="0"/>
                <a:sym typeface="Open Sans Regular"/>
              </a:rPr>
              <a:t>Adept Installation &amp; Configuration</a:t>
            </a:r>
          </a:p>
        </p:txBody>
      </p:sp>
      <p:sp>
        <p:nvSpPr>
          <p:cNvPr id="9" name="TextBox 8">
            <a:extLst>
              <a:ext uri="{FF2B5EF4-FFF2-40B4-BE49-F238E27FC236}">
                <a16:creationId xmlns:a16="http://schemas.microsoft.com/office/drawing/2014/main" id="{27EBEDA6-BD5B-B659-5FCC-066A1D417234}"/>
              </a:ext>
            </a:extLst>
          </p:cNvPr>
          <p:cNvSpPr txBox="1"/>
          <p:nvPr/>
        </p:nvSpPr>
        <p:spPr>
          <a:xfrm>
            <a:off x="831850" y="1931612"/>
            <a:ext cx="4616450" cy="17542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228600" marR="0" lvl="1" indent="-228600" fontAlgn="auto">
              <a:spcBef>
                <a:spcPts val="600"/>
              </a:spcBef>
              <a:spcAft>
                <a:spcPts val="600"/>
              </a:spcAft>
              <a:buClrTx/>
              <a:buSzTx/>
              <a:buFont typeface="Wingdings" panose="05000000000000000000" pitchFamily="2" charset="2"/>
              <a:buChar char="§"/>
              <a:tabLst/>
              <a:defRPr/>
            </a:pPr>
            <a:r>
              <a:rPr lang="en-US" dirty="0">
                <a:latin typeface="Poppins" panose="00000500000000000000" pitchFamily="2" charset="0"/>
                <a:cs typeface="Poppins" panose="00000500000000000000" pitchFamily="2" charset="0"/>
                <a:sym typeface="Open Sans Regular"/>
              </a:rPr>
              <a:t>Server configuration</a:t>
            </a:r>
          </a:p>
          <a:p>
            <a:pPr marL="228600" marR="0" lvl="1" indent="-228600" fontAlgn="auto">
              <a:spcBef>
                <a:spcPts val="600"/>
              </a:spcBef>
              <a:spcAft>
                <a:spcPts val="600"/>
              </a:spcAft>
              <a:buClrTx/>
              <a:buSzTx/>
              <a:buFont typeface="Wingdings" panose="05000000000000000000" pitchFamily="2" charset="2"/>
              <a:buChar char="§"/>
              <a:tabLst/>
              <a:defRPr/>
            </a:pPr>
            <a:r>
              <a:rPr lang="en-US" dirty="0">
                <a:latin typeface="Poppins" panose="00000500000000000000" pitchFamily="2" charset="0"/>
                <a:cs typeface="Poppins" panose="00000500000000000000" pitchFamily="2" charset="0"/>
              </a:rPr>
              <a:t>Application configuration</a:t>
            </a:r>
          </a:p>
          <a:p>
            <a:pPr marL="228600" marR="0" lvl="1" indent="-228600" fontAlgn="auto">
              <a:spcBef>
                <a:spcPts val="600"/>
              </a:spcBef>
              <a:spcAft>
                <a:spcPts val="600"/>
              </a:spcAft>
              <a:buClrTx/>
              <a:buSzTx/>
              <a:buFont typeface="Wingdings" panose="05000000000000000000" pitchFamily="2" charset="2"/>
              <a:buChar char="§"/>
              <a:tabLst/>
              <a:defRPr/>
            </a:pPr>
            <a:r>
              <a:rPr lang="en-US" dirty="0">
                <a:latin typeface="Poppins" panose="00000500000000000000" pitchFamily="2" charset="0"/>
                <a:cs typeface="Poppins" panose="00000500000000000000" pitchFamily="2" charset="0"/>
              </a:rPr>
              <a:t>Data Card development for Human Health &amp; Animal Health</a:t>
            </a:r>
          </a:p>
        </p:txBody>
      </p:sp>
      <p:sp>
        <p:nvSpPr>
          <p:cNvPr id="10" name="TextBox 9">
            <a:extLst>
              <a:ext uri="{FF2B5EF4-FFF2-40B4-BE49-F238E27FC236}">
                <a16:creationId xmlns:a16="http://schemas.microsoft.com/office/drawing/2014/main" id="{42D0CA87-C3A7-29A2-A97A-0DDB8A4D2B86}"/>
              </a:ext>
            </a:extLst>
          </p:cNvPr>
          <p:cNvSpPr txBox="1"/>
          <p:nvPr/>
        </p:nvSpPr>
        <p:spPr>
          <a:xfrm>
            <a:off x="775970" y="3981871"/>
            <a:ext cx="4092559" cy="5693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a:spcBef>
                <a:spcPts val="300"/>
              </a:spcBef>
              <a:spcAft>
                <a:spcPts val="300"/>
              </a:spcAft>
              <a:defRPr/>
            </a:pPr>
            <a:r>
              <a:rPr lang="en-US" sz="2000" dirty="0">
                <a:solidFill>
                  <a:schemeClr val="accent1"/>
                </a:solidFill>
                <a:latin typeface="Poppins" panose="00000500000000000000" pitchFamily="2" charset="0"/>
                <a:cs typeface="Poppins" panose="00000500000000000000" pitchFamily="2" charset="0"/>
              </a:rPr>
              <a:t>Adept Training</a:t>
            </a:r>
            <a:endParaRPr lang="en-US" sz="2000" dirty="0">
              <a:solidFill>
                <a:schemeClr val="accent1"/>
              </a:solidFill>
              <a:latin typeface="Poppins" panose="00000500000000000000" pitchFamily="2" charset="0"/>
              <a:cs typeface="Poppins" panose="00000500000000000000" pitchFamily="2" charset="0"/>
              <a:sym typeface="Open Sans Regular"/>
            </a:endParaRPr>
          </a:p>
        </p:txBody>
      </p:sp>
      <p:sp>
        <p:nvSpPr>
          <p:cNvPr id="11" name="TextBox 10">
            <a:extLst>
              <a:ext uri="{FF2B5EF4-FFF2-40B4-BE49-F238E27FC236}">
                <a16:creationId xmlns:a16="http://schemas.microsoft.com/office/drawing/2014/main" id="{8E2CEF09-BCE9-5A59-F6B8-864C986DEDFC}"/>
              </a:ext>
            </a:extLst>
          </p:cNvPr>
          <p:cNvSpPr txBox="1"/>
          <p:nvPr/>
        </p:nvSpPr>
        <p:spPr>
          <a:xfrm>
            <a:off x="7002663" y="1504359"/>
            <a:ext cx="4333111" cy="5693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R="0" lvl="0" indent="0" fontAlgn="auto">
              <a:spcBef>
                <a:spcPts val="300"/>
              </a:spcBef>
              <a:spcAft>
                <a:spcPts val="300"/>
              </a:spcAft>
              <a:buClrTx/>
              <a:buSzTx/>
              <a:buFontTx/>
              <a:buNone/>
              <a:tabLst/>
              <a:defRPr/>
            </a:pPr>
            <a:r>
              <a:rPr lang="en-US" sz="2000" dirty="0">
                <a:solidFill>
                  <a:schemeClr val="accent1"/>
                </a:solidFill>
                <a:latin typeface="Poppins" panose="00000500000000000000" pitchFamily="2" charset="0"/>
                <a:cs typeface="Poppins" panose="00000500000000000000" pitchFamily="2" charset="0"/>
                <a:sym typeface="Open Sans Regular"/>
              </a:rPr>
              <a:t>Legacy Data Migration</a:t>
            </a:r>
          </a:p>
        </p:txBody>
      </p:sp>
      <p:sp>
        <p:nvSpPr>
          <p:cNvPr id="12" name="TextBox 11">
            <a:extLst>
              <a:ext uri="{FF2B5EF4-FFF2-40B4-BE49-F238E27FC236}">
                <a16:creationId xmlns:a16="http://schemas.microsoft.com/office/drawing/2014/main" id="{53668FC7-239B-DBFE-7E46-878D34513AB8}"/>
              </a:ext>
            </a:extLst>
          </p:cNvPr>
          <p:cNvSpPr txBox="1"/>
          <p:nvPr/>
        </p:nvSpPr>
        <p:spPr>
          <a:xfrm>
            <a:off x="7002771" y="1938445"/>
            <a:ext cx="4616450" cy="16004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228600" lvl="1" indent="-228600">
              <a:spcBef>
                <a:spcPts val="600"/>
              </a:spcBef>
              <a:spcAft>
                <a:spcPts val="600"/>
              </a:spcAft>
              <a:buFont typeface="Wingdings" panose="05000000000000000000" pitchFamily="2" charset="2"/>
              <a:buChar char="§"/>
              <a:defRPr/>
            </a:pPr>
            <a:r>
              <a:rPr lang="en-US" dirty="0">
                <a:latin typeface="Poppins" panose="00000500000000000000" pitchFamily="2" charset="0"/>
                <a:cs typeface="Poppins" panose="00000500000000000000" pitchFamily="2" charset="0"/>
                <a:sym typeface="Open Sans Regular"/>
              </a:rPr>
              <a:t>Two sources of data: s</a:t>
            </a:r>
            <a:r>
              <a:rPr lang="en-US" dirty="0">
                <a:latin typeface="Poppins" panose="00000500000000000000" pitchFamily="2" charset="0"/>
                <a:cs typeface="Poppins" panose="00000500000000000000" pitchFamily="2" charset="0"/>
              </a:rPr>
              <a:t>hared drive and legacy system</a:t>
            </a:r>
            <a:endParaRPr lang="en-US" dirty="0">
              <a:latin typeface="Poppins" panose="00000500000000000000" pitchFamily="2" charset="0"/>
              <a:cs typeface="Poppins" panose="00000500000000000000" pitchFamily="2" charset="0"/>
              <a:sym typeface="Open Sans Regular"/>
            </a:endParaRPr>
          </a:p>
          <a:p>
            <a:pPr marL="228600" lvl="1" indent="-228600">
              <a:spcBef>
                <a:spcPts val="600"/>
              </a:spcBef>
              <a:spcAft>
                <a:spcPts val="600"/>
              </a:spcAft>
              <a:buFont typeface="Wingdings" panose="05000000000000000000" pitchFamily="2" charset="2"/>
              <a:buChar char="§"/>
              <a:defRPr/>
            </a:pPr>
            <a:r>
              <a:rPr lang="en-US" dirty="0">
                <a:latin typeface="Poppins" panose="00000500000000000000" pitchFamily="2" charset="0"/>
                <a:cs typeface="Poppins" panose="00000500000000000000" pitchFamily="2" charset="0"/>
                <a:sym typeface="Open Sans Regular"/>
              </a:rPr>
              <a:t>Eventually legacy system migration split off into a separate project</a:t>
            </a:r>
          </a:p>
        </p:txBody>
      </p:sp>
      <p:sp>
        <p:nvSpPr>
          <p:cNvPr id="13" name="TextBox 12">
            <a:extLst>
              <a:ext uri="{FF2B5EF4-FFF2-40B4-BE49-F238E27FC236}">
                <a16:creationId xmlns:a16="http://schemas.microsoft.com/office/drawing/2014/main" id="{BC859ABF-A4BC-AFCF-ABA5-270DA431B5AF}"/>
              </a:ext>
            </a:extLst>
          </p:cNvPr>
          <p:cNvSpPr txBox="1"/>
          <p:nvPr/>
        </p:nvSpPr>
        <p:spPr>
          <a:xfrm>
            <a:off x="831850" y="4391078"/>
            <a:ext cx="4735558" cy="14772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228600" lvl="1" indent="-228600">
              <a:spcBef>
                <a:spcPts val="600"/>
              </a:spcBef>
              <a:spcAft>
                <a:spcPts val="600"/>
              </a:spcAft>
              <a:buFont typeface="Wingdings" panose="05000000000000000000" pitchFamily="2" charset="2"/>
              <a:buChar char="§"/>
              <a:defRPr/>
            </a:pPr>
            <a:r>
              <a:rPr lang="en-US" dirty="0">
                <a:latin typeface="Poppins" panose="00000500000000000000" pitchFamily="2" charset="0"/>
                <a:cs typeface="Poppins" panose="00000500000000000000" pitchFamily="2" charset="0"/>
                <a:sym typeface="Open Sans Regular"/>
              </a:rPr>
              <a:t>Administrator Training</a:t>
            </a:r>
          </a:p>
          <a:p>
            <a:pPr marL="228600" lvl="1" indent="-228600">
              <a:spcBef>
                <a:spcPts val="600"/>
              </a:spcBef>
              <a:spcAft>
                <a:spcPts val="600"/>
              </a:spcAft>
              <a:buFont typeface="Wingdings" panose="05000000000000000000" pitchFamily="2" charset="2"/>
              <a:buChar char="§"/>
              <a:defRPr/>
            </a:pPr>
            <a:r>
              <a:rPr lang="en-US" dirty="0">
                <a:latin typeface="Poppins" panose="00000500000000000000" pitchFamily="2" charset="0"/>
                <a:cs typeface="Poppins" panose="00000500000000000000" pitchFamily="2" charset="0"/>
              </a:rPr>
              <a:t>User Training</a:t>
            </a:r>
          </a:p>
          <a:p>
            <a:pPr marL="228600" lvl="1" indent="-228600">
              <a:spcBef>
                <a:spcPts val="600"/>
              </a:spcBef>
              <a:spcAft>
                <a:spcPts val="600"/>
              </a:spcAft>
              <a:buFont typeface="Wingdings" panose="05000000000000000000" pitchFamily="2" charset="2"/>
              <a:buChar char="§"/>
              <a:defRPr/>
            </a:pPr>
            <a:r>
              <a:rPr lang="en-US" dirty="0">
                <a:latin typeface="Poppins" panose="00000500000000000000" pitchFamily="2" charset="0"/>
                <a:cs typeface="Poppins" panose="00000500000000000000" pitchFamily="2" charset="0"/>
              </a:rPr>
              <a:t>Developed Training Materials</a:t>
            </a:r>
          </a:p>
        </p:txBody>
      </p:sp>
    </p:spTree>
    <p:extLst>
      <p:ext uri="{BB962C8B-B14F-4D97-AF65-F5344CB8AC3E}">
        <p14:creationId xmlns:p14="http://schemas.microsoft.com/office/powerpoint/2010/main" val="3019748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96F84-2E99-99B3-DAEE-FFD24EF447EE}"/>
            </a:ext>
          </a:extLst>
        </p:cNvPr>
        <p:cNvGrpSpPr/>
        <p:nvPr/>
      </p:nvGrpSpPr>
      <p:grpSpPr>
        <a:xfrm>
          <a:off x="0" y="0"/>
          <a:ext cx="0" cy="0"/>
          <a:chOff x="0" y="0"/>
          <a:chExt cx="0" cy="0"/>
        </a:xfrm>
      </p:grpSpPr>
      <p:sp>
        <p:nvSpPr>
          <p:cNvPr id="4" name="Text Placeholder 6">
            <a:extLst>
              <a:ext uri="{FF2B5EF4-FFF2-40B4-BE49-F238E27FC236}">
                <a16:creationId xmlns:a16="http://schemas.microsoft.com/office/drawing/2014/main" id="{59EE6C31-6533-F8E1-DCAD-51F742479211}"/>
              </a:ext>
            </a:extLst>
          </p:cNvPr>
          <p:cNvSpPr>
            <a:spLocks noGrp="1"/>
          </p:cNvSpPr>
          <p:nvPr>
            <p:ph type="body" sz="quarter" idx="4294967295"/>
          </p:nvPr>
        </p:nvSpPr>
        <p:spPr>
          <a:xfrm>
            <a:off x="614363" y="660400"/>
            <a:ext cx="10953750" cy="708025"/>
          </a:xfrm>
        </p:spPr>
        <p:txBody>
          <a:bodyPr/>
          <a:lstStyle/>
          <a:p>
            <a:pPr marL="0" indent="0">
              <a:buNone/>
            </a:pPr>
            <a:r>
              <a:rPr lang="en-US" sz="3600" b="1" dirty="0">
                <a:solidFill>
                  <a:srgbClr val="0070C0"/>
                </a:solidFill>
                <a:latin typeface="Poppins" panose="00000500000000000000" pitchFamily="2" charset="0"/>
                <a:cs typeface="Poppins" panose="00000500000000000000" pitchFamily="2" charset="0"/>
              </a:rPr>
              <a:t>Thank You to Our Sponsor</a:t>
            </a:r>
          </a:p>
        </p:txBody>
      </p:sp>
      <p:pic>
        <p:nvPicPr>
          <p:cNvPr id="6" name="Picture 5">
            <a:extLst>
              <a:ext uri="{FF2B5EF4-FFF2-40B4-BE49-F238E27FC236}">
                <a16:creationId xmlns:a16="http://schemas.microsoft.com/office/drawing/2014/main" id="{BF03CE24-7249-5973-9203-67AD52B2CD93}"/>
              </a:ext>
            </a:extLst>
          </p:cNvPr>
          <p:cNvPicPr>
            <a:picLocks noChangeAspect="1"/>
          </p:cNvPicPr>
          <p:nvPr/>
        </p:nvPicPr>
        <p:blipFill>
          <a:blip r:embed="rId3"/>
          <a:stretch>
            <a:fillRect/>
          </a:stretch>
        </p:blipFill>
        <p:spPr>
          <a:xfrm>
            <a:off x="2551531" y="2142373"/>
            <a:ext cx="7079414" cy="2573254"/>
          </a:xfrm>
          <a:prstGeom prst="rect">
            <a:avLst/>
          </a:prstGeom>
        </p:spPr>
      </p:pic>
    </p:spTree>
    <p:extLst>
      <p:ext uri="{BB962C8B-B14F-4D97-AF65-F5344CB8AC3E}">
        <p14:creationId xmlns:p14="http://schemas.microsoft.com/office/powerpoint/2010/main" val="169692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280E4-E19A-3909-FFC9-4B0FE3AB2E8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B944B4A-6E1D-568E-FA4A-9BEEDE341452}"/>
              </a:ext>
            </a:extLst>
          </p:cNvPr>
          <p:cNvSpPr>
            <a:spLocks noGrp="1"/>
          </p:cNvSpPr>
          <p:nvPr>
            <p:ph type="body" sz="quarter" idx="10"/>
          </p:nvPr>
        </p:nvSpPr>
        <p:spPr/>
        <p:txBody>
          <a:bodyPr/>
          <a:lstStyle/>
          <a:p>
            <a:r>
              <a:rPr lang="en-US" dirty="0">
                <a:latin typeface="Poppins" panose="00000500000000000000" pitchFamily="2" charset="0"/>
                <a:cs typeface="Poppins" panose="00000500000000000000" pitchFamily="2" charset="0"/>
              </a:rPr>
              <a:t>Approach to Validation</a:t>
            </a:r>
            <a:endParaRPr lang="en-US" dirty="0"/>
          </a:p>
        </p:txBody>
      </p:sp>
      <p:pic>
        <p:nvPicPr>
          <p:cNvPr id="4" name="Picture 3">
            <a:extLst>
              <a:ext uri="{FF2B5EF4-FFF2-40B4-BE49-F238E27FC236}">
                <a16:creationId xmlns:a16="http://schemas.microsoft.com/office/drawing/2014/main" id="{264749D0-F180-7A36-4651-CD7DC4035752}"/>
              </a:ext>
            </a:extLst>
          </p:cNvPr>
          <p:cNvPicPr>
            <a:picLocks noChangeAspect="1"/>
          </p:cNvPicPr>
          <p:nvPr/>
        </p:nvPicPr>
        <p:blipFill>
          <a:blip r:embed="rId3" cstate="screen">
            <a:duotone>
              <a:srgbClr val="000F57">
                <a:shade val="45000"/>
                <a:satMod val="135000"/>
              </a:srgbClr>
              <a:prstClr val="white"/>
            </a:duotone>
            <a:extLst>
              <a:ext uri="{28A0092B-C50C-407E-A947-70E740481C1C}">
                <a14:useLocalDpi xmlns:a14="http://schemas.microsoft.com/office/drawing/2010/main"/>
              </a:ext>
            </a:extLst>
          </a:blip>
          <a:srcRect/>
          <a:stretch/>
        </p:blipFill>
        <p:spPr>
          <a:xfrm>
            <a:off x="9875267" y="6035321"/>
            <a:ext cx="541124" cy="541124"/>
          </a:xfrm>
          <a:prstGeom prst="rect">
            <a:avLst/>
          </a:prstGeom>
        </p:spPr>
      </p:pic>
      <p:pic>
        <p:nvPicPr>
          <p:cNvPr id="5" name="Picture 4">
            <a:extLst>
              <a:ext uri="{FF2B5EF4-FFF2-40B4-BE49-F238E27FC236}">
                <a16:creationId xmlns:a16="http://schemas.microsoft.com/office/drawing/2014/main" id="{745FDADA-A1BD-48AB-DC68-ECE13DE8C7F6}"/>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tretch>
            <a:fillRect/>
          </a:stretch>
        </p:blipFill>
        <p:spPr>
          <a:xfrm>
            <a:off x="8421506" y="5976649"/>
            <a:ext cx="1313828" cy="658467"/>
          </a:xfrm>
          <a:prstGeom prst="rect">
            <a:avLst/>
          </a:prstGeom>
        </p:spPr>
      </p:pic>
      <p:sp>
        <p:nvSpPr>
          <p:cNvPr id="12" name="TextBox 11">
            <a:extLst>
              <a:ext uri="{FF2B5EF4-FFF2-40B4-BE49-F238E27FC236}">
                <a16:creationId xmlns:a16="http://schemas.microsoft.com/office/drawing/2014/main" id="{32A0C865-44CB-E044-1FD3-E2EB3B15438D}"/>
              </a:ext>
            </a:extLst>
          </p:cNvPr>
          <p:cNvSpPr txBox="1"/>
          <p:nvPr/>
        </p:nvSpPr>
        <p:spPr>
          <a:xfrm>
            <a:off x="824462" y="1535916"/>
            <a:ext cx="4607187" cy="8001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r>
              <a:rPr lang="en-US" sz="2000" dirty="0">
                <a:solidFill>
                  <a:schemeClr val="accent1"/>
                </a:solidFill>
                <a:latin typeface="Poppins" panose="00000500000000000000" pitchFamily="2" charset="0"/>
                <a:cs typeface="Poppins" panose="00000500000000000000" pitchFamily="2" charset="0"/>
              </a:rPr>
              <a:t>Needed to meet internal system document lifecycle:</a:t>
            </a:r>
          </a:p>
        </p:txBody>
      </p:sp>
      <p:sp>
        <p:nvSpPr>
          <p:cNvPr id="13" name="TextBox 12">
            <a:extLst>
              <a:ext uri="{FF2B5EF4-FFF2-40B4-BE49-F238E27FC236}">
                <a16:creationId xmlns:a16="http://schemas.microsoft.com/office/drawing/2014/main" id="{0FDFBEED-8F42-304B-7FE7-2FC7101C2EC5}"/>
              </a:ext>
            </a:extLst>
          </p:cNvPr>
          <p:cNvSpPr txBox="1"/>
          <p:nvPr/>
        </p:nvSpPr>
        <p:spPr>
          <a:xfrm>
            <a:off x="824462" y="2188632"/>
            <a:ext cx="4607187" cy="37548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228600" lvl="1" indent="-228600">
              <a:spcBef>
                <a:spcPts val="600"/>
              </a:spcBef>
              <a:spcAft>
                <a:spcPts val="600"/>
              </a:spcAft>
              <a:buFont typeface="Wingdings" panose="05000000000000000000" pitchFamily="2" charset="2"/>
              <a:buChar char="§"/>
              <a:defRPr/>
            </a:pPr>
            <a:r>
              <a:rPr lang="en-US" dirty="0">
                <a:latin typeface="Poppins" panose="00000500000000000000" pitchFamily="2" charset="0"/>
                <a:cs typeface="Poppins" panose="00000500000000000000" pitchFamily="2" charset="0"/>
              </a:rPr>
              <a:t>Risk Profiles: Privacy, Information, and HR Data Risk Assessments</a:t>
            </a:r>
          </a:p>
          <a:p>
            <a:pPr marL="228600" lvl="1" indent="-228600">
              <a:spcBef>
                <a:spcPts val="600"/>
              </a:spcBef>
              <a:spcAft>
                <a:spcPts val="600"/>
              </a:spcAft>
              <a:buFont typeface="Wingdings" panose="05000000000000000000" pitchFamily="2" charset="2"/>
              <a:buChar char="§"/>
              <a:defRPr/>
            </a:pPr>
            <a:r>
              <a:rPr lang="en-US" dirty="0">
                <a:latin typeface="Poppins" panose="00000500000000000000" pitchFamily="2" charset="0"/>
                <a:cs typeface="Poppins" panose="00000500000000000000" pitchFamily="2" charset="0"/>
              </a:rPr>
              <a:t>Quality Assurance Plan</a:t>
            </a:r>
          </a:p>
          <a:p>
            <a:pPr marL="228600" lvl="1" indent="-228600">
              <a:spcBef>
                <a:spcPts val="600"/>
              </a:spcBef>
              <a:spcAft>
                <a:spcPts val="600"/>
              </a:spcAft>
              <a:buFont typeface="Wingdings" panose="05000000000000000000" pitchFamily="2" charset="2"/>
              <a:buChar char="§"/>
              <a:defRPr/>
            </a:pPr>
            <a:r>
              <a:rPr lang="en-US" dirty="0">
                <a:latin typeface="Poppins" panose="00000500000000000000" pitchFamily="2" charset="0"/>
                <a:cs typeface="Poppins" panose="00000500000000000000" pitchFamily="2" charset="0"/>
              </a:rPr>
              <a:t>Requirement and Design Specifications</a:t>
            </a:r>
          </a:p>
          <a:p>
            <a:pPr marL="228600" lvl="1" indent="-228600">
              <a:spcBef>
                <a:spcPts val="600"/>
              </a:spcBef>
              <a:spcAft>
                <a:spcPts val="600"/>
              </a:spcAft>
              <a:buFont typeface="Wingdings" panose="05000000000000000000" pitchFamily="2" charset="2"/>
              <a:buChar char="§"/>
              <a:defRPr/>
            </a:pPr>
            <a:r>
              <a:rPr lang="en-US" dirty="0">
                <a:latin typeface="Poppins" panose="00000500000000000000" pitchFamily="2" charset="0"/>
                <a:cs typeface="Poppins" panose="00000500000000000000" pitchFamily="2" charset="0"/>
              </a:rPr>
              <a:t>Qualification</a:t>
            </a:r>
          </a:p>
          <a:p>
            <a:pPr marL="228600" lvl="1" indent="-228600">
              <a:spcBef>
                <a:spcPts val="600"/>
              </a:spcBef>
              <a:spcAft>
                <a:spcPts val="600"/>
              </a:spcAft>
              <a:buFont typeface="Wingdings" panose="05000000000000000000" pitchFamily="2" charset="2"/>
              <a:buChar char="§"/>
              <a:defRPr/>
            </a:pPr>
            <a:r>
              <a:rPr lang="en-US" dirty="0">
                <a:latin typeface="Poppins" panose="00000500000000000000" pitchFamily="2" charset="0"/>
                <a:cs typeface="Poppins" panose="00000500000000000000" pitchFamily="2" charset="0"/>
              </a:rPr>
              <a:t>Test Scripts</a:t>
            </a:r>
          </a:p>
          <a:p>
            <a:pPr marL="228600" lvl="1" indent="-228600">
              <a:spcBef>
                <a:spcPts val="600"/>
              </a:spcBef>
              <a:spcAft>
                <a:spcPts val="600"/>
              </a:spcAft>
              <a:buFont typeface="Wingdings" panose="05000000000000000000" pitchFamily="2" charset="2"/>
              <a:buChar char="§"/>
              <a:defRPr/>
            </a:pPr>
            <a:r>
              <a:rPr lang="en-US" dirty="0">
                <a:latin typeface="Poppins" panose="00000500000000000000" pitchFamily="2" charset="0"/>
                <a:cs typeface="Poppins" panose="00000500000000000000" pitchFamily="2" charset="0"/>
              </a:rPr>
              <a:t>Test Execution</a:t>
            </a:r>
          </a:p>
          <a:p>
            <a:pPr marL="228600" lvl="1" indent="-228600">
              <a:spcBef>
                <a:spcPts val="600"/>
              </a:spcBef>
              <a:spcAft>
                <a:spcPts val="600"/>
              </a:spcAft>
              <a:buFont typeface="Wingdings" panose="05000000000000000000" pitchFamily="2" charset="2"/>
              <a:buChar char="§"/>
              <a:defRPr/>
            </a:pPr>
            <a:r>
              <a:rPr lang="en-US" dirty="0">
                <a:latin typeface="Poppins" panose="00000500000000000000" pitchFamily="2" charset="0"/>
                <a:cs typeface="Poppins" panose="00000500000000000000" pitchFamily="2" charset="0"/>
              </a:rPr>
              <a:t>Project Management</a:t>
            </a:r>
          </a:p>
        </p:txBody>
      </p:sp>
      <p:sp>
        <p:nvSpPr>
          <p:cNvPr id="14" name="TextBox 13">
            <a:extLst>
              <a:ext uri="{FF2B5EF4-FFF2-40B4-BE49-F238E27FC236}">
                <a16:creationId xmlns:a16="http://schemas.microsoft.com/office/drawing/2014/main" id="{C4E7F8C9-7353-49CA-DD3C-743E4AEB2E7F}"/>
              </a:ext>
            </a:extLst>
          </p:cNvPr>
          <p:cNvSpPr txBox="1"/>
          <p:nvPr/>
        </p:nvSpPr>
        <p:spPr>
          <a:xfrm>
            <a:off x="6265061" y="1535916"/>
            <a:ext cx="4687568" cy="4924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r>
              <a:rPr lang="en-US" sz="2000" dirty="0">
                <a:solidFill>
                  <a:schemeClr val="accent1"/>
                </a:solidFill>
                <a:latin typeface="Poppins" panose="00000500000000000000" pitchFamily="2" charset="0"/>
                <a:cs typeface="Poppins" panose="00000500000000000000" pitchFamily="2" charset="0"/>
              </a:rPr>
              <a:t>Needed a partner to execute it all!</a:t>
            </a:r>
          </a:p>
        </p:txBody>
      </p:sp>
      <p:sp>
        <p:nvSpPr>
          <p:cNvPr id="15" name="TextBox 14">
            <a:extLst>
              <a:ext uri="{FF2B5EF4-FFF2-40B4-BE49-F238E27FC236}">
                <a16:creationId xmlns:a16="http://schemas.microsoft.com/office/drawing/2014/main" id="{367662C4-0C8D-21E7-3219-CFF1F4B2BA1A}"/>
              </a:ext>
            </a:extLst>
          </p:cNvPr>
          <p:cNvSpPr txBox="1"/>
          <p:nvPr/>
        </p:nvSpPr>
        <p:spPr>
          <a:xfrm>
            <a:off x="6284111" y="2001980"/>
            <a:ext cx="4237839" cy="21544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228600" lvl="1" indent="-228600">
              <a:spcBef>
                <a:spcPts val="600"/>
              </a:spcBef>
              <a:spcAft>
                <a:spcPts val="600"/>
              </a:spcAft>
              <a:buFont typeface="Wingdings" panose="05000000000000000000" pitchFamily="2" charset="2"/>
              <a:buChar char="§"/>
              <a:defRPr/>
            </a:pPr>
            <a:r>
              <a:rPr lang="en-US" dirty="0">
                <a:latin typeface="Poppins" panose="00000500000000000000" pitchFamily="2" charset="0"/>
                <a:cs typeface="Poppins" panose="00000500000000000000" pitchFamily="2" charset="0"/>
              </a:rPr>
              <a:t>Selected IPS based on an internal reference and Synergis recommendation</a:t>
            </a:r>
          </a:p>
          <a:p>
            <a:pPr marL="228600" lvl="1" indent="-228600">
              <a:spcBef>
                <a:spcPts val="600"/>
              </a:spcBef>
              <a:spcAft>
                <a:spcPts val="600"/>
              </a:spcAft>
              <a:buFont typeface="Wingdings" panose="05000000000000000000" pitchFamily="2" charset="2"/>
              <a:buChar char="§"/>
              <a:defRPr/>
            </a:pPr>
            <a:r>
              <a:rPr lang="en-US" dirty="0">
                <a:latin typeface="Poppins" panose="00000500000000000000" pitchFamily="2" charset="0"/>
                <a:cs typeface="Poppins" panose="00000500000000000000" pitchFamily="2" charset="0"/>
              </a:rPr>
              <a:t>IPS managed the project, wrote all the project documentation and wrote the test scripts</a:t>
            </a:r>
          </a:p>
        </p:txBody>
      </p:sp>
    </p:spTree>
    <p:extLst>
      <p:ext uri="{BB962C8B-B14F-4D97-AF65-F5344CB8AC3E}">
        <p14:creationId xmlns:p14="http://schemas.microsoft.com/office/powerpoint/2010/main" val="709822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4C2D6-A62D-8766-4CF5-A552E17C317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BE3CE28-DB7B-CFB7-4E91-4454EEAEA87F}"/>
              </a:ext>
            </a:extLst>
          </p:cNvPr>
          <p:cNvSpPr>
            <a:spLocks noGrp="1"/>
          </p:cNvSpPr>
          <p:nvPr>
            <p:ph type="body" sz="quarter" idx="10"/>
          </p:nvPr>
        </p:nvSpPr>
        <p:spPr/>
        <p:txBody>
          <a:bodyPr/>
          <a:lstStyle/>
          <a:p>
            <a:r>
              <a:rPr lang="en-US" dirty="0">
                <a:latin typeface="Poppins" panose="00000500000000000000" pitchFamily="2" charset="0"/>
                <a:cs typeface="Poppins" panose="00000500000000000000" pitchFamily="2" charset="0"/>
              </a:rPr>
              <a:t>Approach to Validation</a:t>
            </a:r>
            <a:endParaRPr lang="en-US" dirty="0"/>
          </a:p>
        </p:txBody>
      </p:sp>
      <p:pic>
        <p:nvPicPr>
          <p:cNvPr id="4" name="Picture 3">
            <a:extLst>
              <a:ext uri="{FF2B5EF4-FFF2-40B4-BE49-F238E27FC236}">
                <a16:creationId xmlns:a16="http://schemas.microsoft.com/office/drawing/2014/main" id="{77D8E7F0-A078-07A0-46C2-189BB097F43D}"/>
              </a:ext>
            </a:extLst>
          </p:cNvPr>
          <p:cNvPicPr>
            <a:picLocks noChangeAspect="1"/>
          </p:cNvPicPr>
          <p:nvPr/>
        </p:nvPicPr>
        <p:blipFill>
          <a:blip r:embed="rId3" cstate="screen">
            <a:duotone>
              <a:srgbClr val="000F57">
                <a:shade val="45000"/>
                <a:satMod val="135000"/>
              </a:srgbClr>
              <a:prstClr val="white"/>
            </a:duotone>
            <a:extLst>
              <a:ext uri="{28A0092B-C50C-407E-A947-70E740481C1C}">
                <a14:useLocalDpi xmlns:a14="http://schemas.microsoft.com/office/drawing/2010/main"/>
              </a:ext>
            </a:extLst>
          </a:blip>
          <a:srcRect/>
          <a:stretch/>
        </p:blipFill>
        <p:spPr>
          <a:xfrm>
            <a:off x="9875267" y="6035321"/>
            <a:ext cx="541124" cy="541124"/>
          </a:xfrm>
          <a:prstGeom prst="rect">
            <a:avLst/>
          </a:prstGeom>
        </p:spPr>
      </p:pic>
      <p:pic>
        <p:nvPicPr>
          <p:cNvPr id="5" name="Picture 4">
            <a:extLst>
              <a:ext uri="{FF2B5EF4-FFF2-40B4-BE49-F238E27FC236}">
                <a16:creationId xmlns:a16="http://schemas.microsoft.com/office/drawing/2014/main" id="{23A8B76C-BB29-72E0-7BE8-877D307EF691}"/>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tretch>
            <a:fillRect/>
          </a:stretch>
        </p:blipFill>
        <p:spPr>
          <a:xfrm>
            <a:off x="8421506" y="5976649"/>
            <a:ext cx="1313828" cy="658467"/>
          </a:xfrm>
          <a:prstGeom prst="rect">
            <a:avLst/>
          </a:prstGeom>
        </p:spPr>
      </p:pic>
      <p:sp>
        <p:nvSpPr>
          <p:cNvPr id="30" name="Flowchart: Document 29">
            <a:extLst>
              <a:ext uri="{FF2B5EF4-FFF2-40B4-BE49-F238E27FC236}">
                <a16:creationId xmlns:a16="http://schemas.microsoft.com/office/drawing/2014/main" id="{7268E368-4D8D-7550-A85E-0CC2C4524575}"/>
              </a:ext>
            </a:extLst>
          </p:cNvPr>
          <p:cNvSpPr/>
          <p:nvPr/>
        </p:nvSpPr>
        <p:spPr>
          <a:xfrm>
            <a:off x="4321660" y="1647226"/>
            <a:ext cx="1442302" cy="991137"/>
          </a:xfrm>
          <a:prstGeom prst="flowChartDocument">
            <a:avLst/>
          </a:prstGeom>
          <a:solidFill>
            <a:srgbClr val="E5F2FF"/>
          </a:solidFill>
          <a:ln w="25400" cap="flat" cmpd="sng" algn="ctr">
            <a:solidFill>
              <a:srgbClr val="2388F2">
                <a:shade val="50000"/>
              </a:srgbClr>
            </a:solidFill>
            <a:prstDash val="solid"/>
          </a:ln>
          <a:effectLst/>
        </p:spPr>
        <p:txBody>
          <a:bodyPr rtlCol="0" anchor="ct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1370"/>
                </a:solidFill>
                <a:effectLst/>
                <a:uLnTx/>
                <a:uFillTx/>
                <a:latin typeface="Poppins" panose="00000500000000000000" pitchFamily="2" charset="0"/>
                <a:cs typeface="Poppins" panose="00000500000000000000" pitchFamily="2" charset="0"/>
                <a:sym typeface="Open Sans Regular"/>
              </a:rPr>
              <a:t>Quality Assurance Plan</a:t>
            </a:r>
          </a:p>
        </p:txBody>
      </p:sp>
      <p:sp>
        <p:nvSpPr>
          <p:cNvPr id="31" name="Flowchart: Multidocument 30">
            <a:extLst>
              <a:ext uri="{FF2B5EF4-FFF2-40B4-BE49-F238E27FC236}">
                <a16:creationId xmlns:a16="http://schemas.microsoft.com/office/drawing/2014/main" id="{C8F1D76E-B617-EB7C-FB0C-6BB6045D5CF2}"/>
              </a:ext>
            </a:extLst>
          </p:cNvPr>
          <p:cNvSpPr/>
          <p:nvPr/>
        </p:nvSpPr>
        <p:spPr>
          <a:xfrm>
            <a:off x="6555813" y="1617276"/>
            <a:ext cx="1908928" cy="1056661"/>
          </a:xfrm>
          <a:prstGeom prst="flowChartMultidocument">
            <a:avLst/>
          </a:prstGeom>
          <a:solidFill>
            <a:srgbClr val="E5F2FF"/>
          </a:solidFill>
          <a:ln w="25400" cap="flat" cmpd="sng" algn="ctr">
            <a:solidFill>
              <a:srgbClr val="2388F2">
                <a:shade val="50000"/>
              </a:srgbClr>
            </a:solidFill>
            <a:prstDash val="solid"/>
          </a:ln>
          <a:effectLst/>
        </p:spPr>
        <p:txBody>
          <a:bodyPr tIns="0" rtlCol="0" anchor="ct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1370"/>
                </a:solidFill>
                <a:effectLst/>
                <a:uLnTx/>
                <a:uFillTx/>
                <a:latin typeface="Poppins" panose="00000500000000000000" pitchFamily="2" charset="0"/>
                <a:cs typeface="Poppins" panose="00000500000000000000" pitchFamily="2" charset="0"/>
                <a:sym typeface="Open Sans Regular"/>
              </a:rPr>
              <a:t>Specifications (Requirements, Design, &amp; Testing)</a:t>
            </a:r>
          </a:p>
        </p:txBody>
      </p:sp>
      <p:sp>
        <p:nvSpPr>
          <p:cNvPr id="32" name="Flowchart: Predefined Process 31">
            <a:extLst>
              <a:ext uri="{FF2B5EF4-FFF2-40B4-BE49-F238E27FC236}">
                <a16:creationId xmlns:a16="http://schemas.microsoft.com/office/drawing/2014/main" id="{3173693E-447C-81DA-7DB6-8E63149C64B4}"/>
              </a:ext>
            </a:extLst>
          </p:cNvPr>
          <p:cNvSpPr/>
          <p:nvPr/>
        </p:nvSpPr>
        <p:spPr>
          <a:xfrm>
            <a:off x="1625593" y="1667546"/>
            <a:ext cx="2073897" cy="954753"/>
          </a:xfrm>
          <a:prstGeom prst="flowChartPredefinedProcess">
            <a:avLst/>
          </a:prstGeom>
          <a:solidFill>
            <a:srgbClr val="E5F2FF"/>
          </a:solidFill>
          <a:ln w="25400" cap="flat" cmpd="sng" algn="ctr">
            <a:solidFill>
              <a:srgbClr val="2388F2">
                <a:shade val="50000"/>
              </a:srgbClr>
            </a:solidFill>
            <a:prstDash val="solid"/>
          </a:ln>
          <a:effectLst/>
        </p:spPr>
        <p:txBody>
          <a:bodyPr rtlCol="0" anchor="ct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1370"/>
                </a:solidFill>
                <a:effectLst/>
                <a:uLnTx/>
                <a:uFillTx/>
                <a:latin typeface="Poppins" panose="00000500000000000000" pitchFamily="2" charset="0"/>
                <a:cs typeface="Poppins" panose="00000500000000000000" pitchFamily="2" charset="0"/>
                <a:sym typeface="Open Sans Regular"/>
              </a:rPr>
              <a:t>Risk Profiles (Privacy, Information, HR)</a:t>
            </a:r>
          </a:p>
        </p:txBody>
      </p:sp>
      <p:sp>
        <p:nvSpPr>
          <p:cNvPr id="33" name="Flowchart: Predefined Process 32">
            <a:extLst>
              <a:ext uri="{FF2B5EF4-FFF2-40B4-BE49-F238E27FC236}">
                <a16:creationId xmlns:a16="http://schemas.microsoft.com/office/drawing/2014/main" id="{D1DABBAA-77F3-48D3-F42B-26C39BFA2C30}"/>
              </a:ext>
            </a:extLst>
          </p:cNvPr>
          <p:cNvSpPr/>
          <p:nvPr/>
        </p:nvSpPr>
        <p:spPr>
          <a:xfrm>
            <a:off x="1625594" y="3445532"/>
            <a:ext cx="2073897" cy="954753"/>
          </a:xfrm>
          <a:prstGeom prst="flowChartPredefinedProcess">
            <a:avLst/>
          </a:prstGeom>
          <a:solidFill>
            <a:srgbClr val="E5F2FF"/>
          </a:solidFill>
          <a:ln w="25400" cap="flat" cmpd="sng" algn="ctr">
            <a:solidFill>
              <a:srgbClr val="2388F2">
                <a:shade val="50000"/>
              </a:srgbClr>
            </a:solidFill>
            <a:prstDash val="solid"/>
          </a:ln>
          <a:effectLst/>
        </p:spPr>
        <p:txBody>
          <a:bodyPr rtlCol="0" anchor="ct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1370"/>
                </a:solidFill>
                <a:effectLst/>
                <a:uLnTx/>
                <a:uFillTx/>
                <a:latin typeface="Poppins" panose="00000500000000000000" pitchFamily="2" charset="0"/>
                <a:cs typeface="Poppins" panose="00000500000000000000" pitchFamily="2" charset="0"/>
                <a:sym typeface="Open Sans Regular"/>
              </a:rPr>
              <a:t>Vulnerability </a:t>
            </a:r>
            <a:br>
              <a:rPr kumimoji="0" lang="en-US" sz="1200" b="0" i="0" u="none" strike="noStrike" kern="0" cap="none" spc="0" normalizeH="0" baseline="0" noProof="0" dirty="0">
                <a:ln>
                  <a:noFill/>
                </a:ln>
                <a:solidFill>
                  <a:srgbClr val="001370"/>
                </a:solidFill>
                <a:effectLst/>
                <a:uLnTx/>
                <a:uFillTx/>
                <a:latin typeface="Poppins" panose="00000500000000000000" pitchFamily="2" charset="0"/>
                <a:cs typeface="Poppins" panose="00000500000000000000" pitchFamily="2" charset="0"/>
                <a:sym typeface="Open Sans Regular"/>
              </a:rPr>
            </a:br>
            <a:r>
              <a:rPr kumimoji="0" lang="en-US" sz="1200" b="0" i="0" u="none" strike="noStrike" kern="0" cap="none" spc="0" normalizeH="0" baseline="0" noProof="0" dirty="0">
                <a:ln>
                  <a:noFill/>
                </a:ln>
                <a:solidFill>
                  <a:srgbClr val="001370"/>
                </a:solidFill>
                <a:effectLst/>
                <a:uLnTx/>
                <a:uFillTx/>
                <a:latin typeface="Poppins" panose="00000500000000000000" pitchFamily="2" charset="0"/>
                <a:cs typeface="Poppins" panose="00000500000000000000" pitchFamily="2" charset="0"/>
                <a:sym typeface="Open Sans Regular"/>
              </a:rPr>
              <a:t>Scans</a:t>
            </a:r>
          </a:p>
        </p:txBody>
      </p:sp>
      <p:sp>
        <p:nvSpPr>
          <p:cNvPr id="34" name="Flowchart: Document 33">
            <a:extLst>
              <a:ext uri="{FF2B5EF4-FFF2-40B4-BE49-F238E27FC236}">
                <a16:creationId xmlns:a16="http://schemas.microsoft.com/office/drawing/2014/main" id="{86900D1C-42A6-0C18-C549-E59816FB7803}"/>
              </a:ext>
            </a:extLst>
          </p:cNvPr>
          <p:cNvSpPr/>
          <p:nvPr/>
        </p:nvSpPr>
        <p:spPr>
          <a:xfrm>
            <a:off x="9185891" y="1654520"/>
            <a:ext cx="1442302" cy="991137"/>
          </a:xfrm>
          <a:prstGeom prst="flowChartDocument">
            <a:avLst/>
          </a:prstGeom>
          <a:solidFill>
            <a:srgbClr val="E5F2FF"/>
          </a:solidFill>
          <a:ln w="25400" cap="flat" cmpd="sng" algn="ctr">
            <a:solidFill>
              <a:srgbClr val="2388F2">
                <a:shade val="50000"/>
              </a:srgbClr>
            </a:solidFill>
            <a:prstDash val="solid"/>
          </a:ln>
          <a:effectLst/>
        </p:spPr>
        <p:txBody>
          <a:bodyPr rtlCol="0" anchor="ct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1370"/>
                </a:solidFill>
                <a:effectLst/>
                <a:uLnTx/>
                <a:uFillTx/>
                <a:latin typeface="Poppins" panose="00000500000000000000" pitchFamily="2" charset="0"/>
                <a:cs typeface="Poppins" panose="00000500000000000000" pitchFamily="2" charset="0"/>
                <a:sym typeface="Open Sans Regular"/>
              </a:rPr>
              <a:t>Traceability Matrix</a:t>
            </a:r>
          </a:p>
        </p:txBody>
      </p:sp>
      <p:sp>
        <p:nvSpPr>
          <p:cNvPr id="35" name="Flowchart: Document 34">
            <a:extLst>
              <a:ext uri="{FF2B5EF4-FFF2-40B4-BE49-F238E27FC236}">
                <a16:creationId xmlns:a16="http://schemas.microsoft.com/office/drawing/2014/main" id="{A7E48953-0B79-9067-1B0B-D17E0A347D75}"/>
              </a:ext>
            </a:extLst>
          </p:cNvPr>
          <p:cNvSpPr/>
          <p:nvPr/>
        </p:nvSpPr>
        <p:spPr>
          <a:xfrm>
            <a:off x="4321660" y="3425212"/>
            <a:ext cx="1649690" cy="991137"/>
          </a:xfrm>
          <a:prstGeom prst="flowChartDocument">
            <a:avLst/>
          </a:prstGeom>
          <a:solidFill>
            <a:srgbClr val="E5F2FF"/>
          </a:solidFill>
          <a:ln w="25400" cap="flat" cmpd="sng" algn="ctr">
            <a:solidFill>
              <a:srgbClr val="2388F2">
                <a:shade val="50000"/>
              </a:srgbClr>
            </a:solidFill>
            <a:prstDash val="solid"/>
          </a:ln>
          <a:effectLst/>
        </p:spPr>
        <p:txBody>
          <a:bodyPr rtlCol="0" anchor="ct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1370"/>
                </a:solidFill>
                <a:effectLst/>
                <a:uLnTx/>
                <a:uFillTx/>
                <a:latin typeface="Poppins" panose="00000500000000000000" pitchFamily="2" charset="0"/>
                <a:cs typeface="Poppins" panose="00000500000000000000" pitchFamily="2" charset="0"/>
                <a:sym typeface="Open Sans Regular"/>
              </a:rPr>
              <a:t>Development Summary Report</a:t>
            </a:r>
          </a:p>
        </p:txBody>
      </p:sp>
      <p:sp>
        <p:nvSpPr>
          <p:cNvPr id="36" name="Flowchart: Document 35">
            <a:extLst>
              <a:ext uri="{FF2B5EF4-FFF2-40B4-BE49-F238E27FC236}">
                <a16:creationId xmlns:a16="http://schemas.microsoft.com/office/drawing/2014/main" id="{C490396F-3BAF-0333-0CC7-19871EF8403B}"/>
              </a:ext>
            </a:extLst>
          </p:cNvPr>
          <p:cNvSpPr/>
          <p:nvPr/>
        </p:nvSpPr>
        <p:spPr>
          <a:xfrm>
            <a:off x="6744350" y="3415052"/>
            <a:ext cx="1574276" cy="991137"/>
          </a:xfrm>
          <a:prstGeom prst="flowChartDocument">
            <a:avLst/>
          </a:prstGeom>
          <a:solidFill>
            <a:srgbClr val="E5F2FF"/>
          </a:solidFill>
          <a:ln w="25400" cap="flat" cmpd="sng" algn="ctr">
            <a:solidFill>
              <a:srgbClr val="2388F2">
                <a:shade val="50000"/>
              </a:srgbClr>
            </a:solidFill>
            <a:prstDash val="solid"/>
          </a:ln>
          <a:effectLst/>
        </p:spPr>
        <p:txBody>
          <a:bodyPr rtlCol="0" anchor="ct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1370"/>
                </a:solidFill>
                <a:effectLst/>
                <a:uLnTx/>
                <a:uFillTx/>
                <a:latin typeface="Poppins" panose="00000500000000000000" pitchFamily="2" charset="0"/>
                <a:cs typeface="Poppins" panose="00000500000000000000" pitchFamily="2" charset="0"/>
                <a:sym typeface="Open Sans Regular"/>
              </a:rPr>
              <a:t>Installation Qualification</a:t>
            </a:r>
          </a:p>
        </p:txBody>
      </p:sp>
      <p:sp>
        <p:nvSpPr>
          <p:cNvPr id="37" name="Flowchart: Predefined Process 36">
            <a:extLst>
              <a:ext uri="{FF2B5EF4-FFF2-40B4-BE49-F238E27FC236}">
                <a16:creationId xmlns:a16="http://schemas.microsoft.com/office/drawing/2014/main" id="{060A0C71-90C5-C255-59C5-304D6A54ED26}"/>
              </a:ext>
            </a:extLst>
          </p:cNvPr>
          <p:cNvSpPr/>
          <p:nvPr/>
        </p:nvSpPr>
        <p:spPr>
          <a:xfrm>
            <a:off x="9167041" y="3427339"/>
            <a:ext cx="1857079" cy="954753"/>
          </a:xfrm>
          <a:prstGeom prst="flowChartPredefinedProcess">
            <a:avLst/>
          </a:prstGeom>
          <a:solidFill>
            <a:srgbClr val="E5F2FF"/>
          </a:solidFill>
          <a:ln w="25400" cap="flat" cmpd="sng" algn="ctr">
            <a:solidFill>
              <a:srgbClr val="2388F2">
                <a:shade val="50000"/>
              </a:srgbClr>
            </a:solidFill>
            <a:prstDash val="solid"/>
          </a:ln>
          <a:effectLst/>
        </p:spPr>
        <p:txBody>
          <a:bodyPr rtlCol="0" anchor="ct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1370"/>
                </a:solidFill>
                <a:effectLst/>
                <a:uLnTx/>
                <a:uFillTx/>
                <a:latin typeface="Poppins" panose="00000500000000000000" pitchFamily="2" charset="0"/>
                <a:cs typeface="Poppins" panose="00000500000000000000" pitchFamily="2" charset="0"/>
                <a:sym typeface="Open Sans Regular"/>
              </a:rPr>
              <a:t>User Acceptance Testing</a:t>
            </a:r>
          </a:p>
        </p:txBody>
      </p:sp>
      <p:cxnSp>
        <p:nvCxnSpPr>
          <p:cNvPr id="38" name="Connector: Elbow 37">
            <a:extLst>
              <a:ext uri="{FF2B5EF4-FFF2-40B4-BE49-F238E27FC236}">
                <a16:creationId xmlns:a16="http://schemas.microsoft.com/office/drawing/2014/main" id="{76D1F3C0-8342-439A-CD02-FAE1530B9FEF}"/>
              </a:ext>
            </a:extLst>
          </p:cNvPr>
          <p:cNvCxnSpPr>
            <a:cxnSpLocks/>
            <a:stCxn id="32" idx="3"/>
            <a:endCxn id="30" idx="1"/>
          </p:cNvCxnSpPr>
          <p:nvPr/>
        </p:nvCxnSpPr>
        <p:spPr>
          <a:xfrm flipV="1">
            <a:off x="3699490" y="2142795"/>
            <a:ext cx="622170" cy="2128"/>
          </a:xfrm>
          <a:prstGeom prst="bentConnector3">
            <a:avLst/>
          </a:prstGeom>
          <a:noFill/>
          <a:ln w="63500" cap="flat" cmpd="sng" algn="ctr">
            <a:solidFill>
              <a:srgbClr val="000F57"/>
            </a:solidFill>
            <a:prstDash val="solid"/>
            <a:tailEnd type="triangle"/>
          </a:ln>
          <a:effectLst/>
        </p:spPr>
      </p:cxnSp>
      <p:cxnSp>
        <p:nvCxnSpPr>
          <p:cNvPr id="39" name="Connector: Elbow 38">
            <a:extLst>
              <a:ext uri="{FF2B5EF4-FFF2-40B4-BE49-F238E27FC236}">
                <a16:creationId xmlns:a16="http://schemas.microsoft.com/office/drawing/2014/main" id="{D03604A2-1867-DA3F-027A-0289E79D7D0B}"/>
              </a:ext>
            </a:extLst>
          </p:cNvPr>
          <p:cNvCxnSpPr>
            <a:cxnSpLocks/>
            <a:stCxn id="32" idx="2"/>
            <a:endCxn id="33" idx="0"/>
          </p:cNvCxnSpPr>
          <p:nvPr/>
        </p:nvCxnSpPr>
        <p:spPr>
          <a:xfrm rot="16200000" flipH="1">
            <a:off x="2250926" y="3033914"/>
            <a:ext cx="823233" cy="1"/>
          </a:xfrm>
          <a:prstGeom prst="bentConnector3">
            <a:avLst>
              <a:gd name="adj1" fmla="val 50000"/>
            </a:avLst>
          </a:prstGeom>
          <a:noFill/>
          <a:ln w="63500" cap="flat" cmpd="sng" algn="ctr">
            <a:solidFill>
              <a:srgbClr val="000F57"/>
            </a:solidFill>
            <a:prstDash val="solid"/>
            <a:tailEnd type="triangle"/>
          </a:ln>
          <a:effectLst/>
        </p:spPr>
      </p:cxnSp>
      <p:cxnSp>
        <p:nvCxnSpPr>
          <p:cNvPr id="40" name="Connector: Elbow 39">
            <a:extLst>
              <a:ext uri="{FF2B5EF4-FFF2-40B4-BE49-F238E27FC236}">
                <a16:creationId xmlns:a16="http://schemas.microsoft.com/office/drawing/2014/main" id="{D59DCF81-1EE8-6A24-F012-C18D4472DD4B}"/>
              </a:ext>
            </a:extLst>
          </p:cNvPr>
          <p:cNvCxnSpPr>
            <a:cxnSpLocks/>
            <a:stCxn id="30" idx="3"/>
            <a:endCxn id="31" idx="1"/>
          </p:cNvCxnSpPr>
          <p:nvPr/>
        </p:nvCxnSpPr>
        <p:spPr>
          <a:xfrm>
            <a:off x="5763962" y="2142795"/>
            <a:ext cx="791851" cy="2812"/>
          </a:xfrm>
          <a:prstGeom prst="bentConnector3">
            <a:avLst/>
          </a:prstGeom>
          <a:noFill/>
          <a:ln w="63500" cap="flat" cmpd="sng" algn="ctr">
            <a:solidFill>
              <a:srgbClr val="000F57"/>
            </a:solidFill>
            <a:prstDash val="solid"/>
            <a:tailEnd type="triangle"/>
          </a:ln>
          <a:effectLst/>
        </p:spPr>
      </p:cxnSp>
      <p:cxnSp>
        <p:nvCxnSpPr>
          <p:cNvPr id="41" name="Connector: Elbow 40">
            <a:extLst>
              <a:ext uri="{FF2B5EF4-FFF2-40B4-BE49-F238E27FC236}">
                <a16:creationId xmlns:a16="http://schemas.microsoft.com/office/drawing/2014/main" id="{77A3C266-3511-1515-76B8-F01ABEB23ADA}"/>
              </a:ext>
            </a:extLst>
          </p:cNvPr>
          <p:cNvCxnSpPr>
            <a:cxnSpLocks/>
            <a:stCxn id="31" idx="3"/>
            <a:endCxn id="34" idx="1"/>
          </p:cNvCxnSpPr>
          <p:nvPr/>
        </p:nvCxnSpPr>
        <p:spPr>
          <a:xfrm>
            <a:off x="8464741" y="2145607"/>
            <a:ext cx="721150" cy="4482"/>
          </a:xfrm>
          <a:prstGeom prst="bentConnector3">
            <a:avLst/>
          </a:prstGeom>
          <a:noFill/>
          <a:ln w="63500" cap="flat" cmpd="sng" algn="ctr">
            <a:solidFill>
              <a:srgbClr val="000F57"/>
            </a:solidFill>
            <a:prstDash val="solid"/>
            <a:tailEnd type="triangle"/>
          </a:ln>
          <a:effectLst/>
        </p:spPr>
      </p:cxnSp>
      <p:cxnSp>
        <p:nvCxnSpPr>
          <p:cNvPr id="42" name="Connector: Elbow 41">
            <a:extLst>
              <a:ext uri="{FF2B5EF4-FFF2-40B4-BE49-F238E27FC236}">
                <a16:creationId xmlns:a16="http://schemas.microsoft.com/office/drawing/2014/main" id="{6A6F3F6B-CC1B-8567-F159-67AD7D58AB5D}"/>
              </a:ext>
            </a:extLst>
          </p:cNvPr>
          <p:cNvCxnSpPr>
            <a:cxnSpLocks/>
            <a:stCxn id="33" idx="3"/>
            <a:endCxn id="35" idx="1"/>
          </p:cNvCxnSpPr>
          <p:nvPr/>
        </p:nvCxnSpPr>
        <p:spPr>
          <a:xfrm flipV="1">
            <a:off x="3699491" y="3920781"/>
            <a:ext cx="622169" cy="2128"/>
          </a:xfrm>
          <a:prstGeom prst="bentConnector3">
            <a:avLst/>
          </a:prstGeom>
          <a:noFill/>
          <a:ln w="63500" cap="flat" cmpd="sng" algn="ctr">
            <a:solidFill>
              <a:srgbClr val="000F57"/>
            </a:solidFill>
            <a:prstDash val="solid"/>
            <a:tailEnd type="triangle"/>
          </a:ln>
          <a:effectLst/>
        </p:spPr>
      </p:cxnSp>
      <p:cxnSp>
        <p:nvCxnSpPr>
          <p:cNvPr id="43" name="Connector: Elbow 42">
            <a:extLst>
              <a:ext uri="{FF2B5EF4-FFF2-40B4-BE49-F238E27FC236}">
                <a16:creationId xmlns:a16="http://schemas.microsoft.com/office/drawing/2014/main" id="{0AA7DA4F-059E-3F27-BD40-333D70EB9EFC}"/>
              </a:ext>
            </a:extLst>
          </p:cNvPr>
          <p:cNvCxnSpPr>
            <a:cxnSpLocks/>
            <a:stCxn id="34" idx="2"/>
            <a:endCxn id="35" idx="0"/>
          </p:cNvCxnSpPr>
          <p:nvPr/>
        </p:nvCxnSpPr>
        <p:spPr>
          <a:xfrm rot="5400000">
            <a:off x="7104234" y="622404"/>
            <a:ext cx="845080" cy="4760537"/>
          </a:xfrm>
          <a:prstGeom prst="bentConnector3">
            <a:avLst>
              <a:gd name="adj1" fmla="val 50000"/>
            </a:avLst>
          </a:prstGeom>
          <a:noFill/>
          <a:ln w="63500" cap="flat" cmpd="sng" algn="ctr">
            <a:solidFill>
              <a:srgbClr val="000F57"/>
            </a:solidFill>
            <a:prstDash val="solid"/>
            <a:tailEnd type="triangle"/>
          </a:ln>
          <a:effectLst/>
        </p:spPr>
      </p:cxnSp>
      <p:cxnSp>
        <p:nvCxnSpPr>
          <p:cNvPr id="44" name="Connector: Elbow 43">
            <a:extLst>
              <a:ext uri="{FF2B5EF4-FFF2-40B4-BE49-F238E27FC236}">
                <a16:creationId xmlns:a16="http://schemas.microsoft.com/office/drawing/2014/main" id="{2DE5EAA9-5B5E-E5F7-790B-3C8779F0345F}"/>
              </a:ext>
            </a:extLst>
          </p:cNvPr>
          <p:cNvCxnSpPr>
            <a:cxnSpLocks/>
            <a:stCxn id="35" idx="3"/>
            <a:endCxn id="36" idx="1"/>
          </p:cNvCxnSpPr>
          <p:nvPr/>
        </p:nvCxnSpPr>
        <p:spPr>
          <a:xfrm flipV="1">
            <a:off x="5971350" y="3910621"/>
            <a:ext cx="773000" cy="10160"/>
          </a:xfrm>
          <a:prstGeom prst="bentConnector3">
            <a:avLst/>
          </a:prstGeom>
          <a:noFill/>
          <a:ln w="63500" cap="flat" cmpd="sng" algn="ctr">
            <a:solidFill>
              <a:srgbClr val="000F57"/>
            </a:solidFill>
            <a:prstDash val="solid"/>
            <a:tailEnd type="triangle"/>
          </a:ln>
          <a:effectLst/>
        </p:spPr>
      </p:cxnSp>
      <p:cxnSp>
        <p:nvCxnSpPr>
          <p:cNvPr id="45" name="Connector: Elbow 44">
            <a:extLst>
              <a:ext uri="{FF2B5EF4-FFF2-40B4-BE49-F238E27FC236}">
                <a16:creationId xmlns:a16="http://schemas.microsoft.com/office/drawing/2014/main" id="{1499A07F-C8EA-A497-E8D3-3ED93A9CCCE0}"/>
              </a:ext>
            </a:extLst>
          </p:cNvPr>
          <p:cNvCxnSpPr>
            <a:cxnSpLocks/>
            <a:stCxn id="36" idx="3"/>
            <a:endCxn id="37" idx="1"/>
          </p:cNvCxnSpPr>
          <p:nvPr/>
        </p:nvCxnSpPr>
        <p:spPr>
          <a:xfrm flipV="1">
            <a:off x="8318626" y="3904716"/>
            <a:ext cx="848415" cy="5905"/>
          </a:xfrm>
          <a:prstGeom prst="bentConnector3">
            <a:avLst/>
          </a:prstGeom>
          <a:noFill/>
          <a:ln w="63500" cap="flat" cmpd="sng" algn="ctr">
            <a:solidFill>
              <a:srgbClr val="000F57"/>
            </a:solidFill>
            <a:prstDash val="solid"/>
            <a:tailEnd type="triangle"/>
          </a:ln>
          <a:effectLst/>
        </p:spPr>
      </p:cxnSp>
      <p:sp>
        <p:nvSpPr>
          <p:cNvPr id="46" name="Flowchart: Document 45">
            <a:extLst>
              <a:ext uri="{FF2B5EF4-FFF2-40B4-BE49-F238E27FC236}">
                <a16:creationId xmlns:a16="http://schemas.microsoft.com/office/drawing/2014/main" id="{8D8A81F7-7230-4E81-27FA-4C55A88F523A}"/>
              </a:ext>
            </a:extLst>
          </p:cNvPr>
          <p:cNvSpPr/>
          <p:nvPr/>
        </p:nvSpPr>
        <p:spPr>
          <a:xfrm>
            <a:off x="1672729" y="5223518"/>
            <a:ext cx="1442302" cy="991137"/>
          </a:xfrm>
          <a:prstGeom prst="flowChartDocument">
            <a:avLst/>
          </a:prstGeom>
          <a:solidFill>
            <a:srgbClr val="E5F2FF"/>
          </a:solidFill>
          <a:ln w="25400" cap="flat" cmpd="sng" algn="ctr">
            <a:solidFill>
              <a:srgbClr val="2388F2">
                <a:shade val="50000"/>
              </a:srgbClr>
            </a:solidFill>
            <a:prstDash val="solid"/>
          </a:ln>
          <a:effectLst/>
        </p:spPr>
        <p:txBody>
          <a:bodyPr rtlCol="0" anchor="ct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1370"/>
                </a:solidFill>
                <a:effectLst/>
                <a:uLnTx/>
                <a:uFillTx/>
                <a:latin typeface="Poppins" panose="00000500000000000000" pitchFamily="2" charset="0"/>
                <a:cs typeface="Poppins" panose="00000500000000000000" pitchFamily="2" charset="0"/>
                <a:sym typeface="Open Sans Regular"/>
              </a:rPr>
              <a:t>Change </a:t>
            </a:r>
            <a:br>
              <a:rPr kumimoji="0" lang="en-US" sz="1200" b="0" i="0" u="none" strike="noStrike" kern="0" cap="none" spc="0" normalizeH="0" baseline="0" noProof="0" dirty="0">
                <a:ln>
                  <a:noFill/>
                </a:ln>
                <a:solidFill>
                  <a:srgbClr val="001370"/>
                </a:solidFill>
                <a:effectLst/>
                <a:uLnTx/>
                <a:uFillTx/>
                <a:latin typeface="Poppins" panose="00000500000000000000" pitchFamily="2" charset="0"/>
                <a:cs typeface="Poppins" panose="00000500000000000000" pitchFamily="2" charset="0"/>
                <a:sym typeface="Open Sans Regular"/>
              </a:rPr>
            </a:br>
            <a:r>
              <a:rPr kumimoji="0" lang="en-US" sz="1200" b="0" i="0" u="none" strike="noStrike" kern="0" cap="none" spc="0" normalizeH="0" baseline="0" noProof="0" dirty="0">
                <a:ln>
                  <a:noFill/>
                </a:ln>
                <a:solidFill>
                  <a:srgbClr val="001370"/>
                </a:solidFill>
                <a:effectLst/>
                <a:uLnTx/>
                <a:uFillTx/>
                <a:latin typeface="Poppins" panose="00000500000000000000" pitchFamily="2" charset="0"/>
                <a:cs typeface="Poppins" panose="00000500000000000000" pitchFamily="2" charset="0"/>
                <a:sym typeface="Open Sans Regular"/>
              </a:rPr>
              <a:t>Record</a:t>
            </a:r>
          </a:p>
        </p:txBody>
      </p:sp>
      <p:sp>
        <p:nvSpPr>
          <p:cNvPr id="47" name="Flowchart: Predefined Process 46">
            <a:extLst>
              <a:ext uri="{FF2B5EF4-FFF2-40B4-BE49-F238E27FC236}">
                <a16:creationId xmlns:a16="http://schemas.microsoft.com/office/drawing/2014/main" id="{1CCBAC92-BE7D-AE85-AB4B-2246283CDCFE}"/>
              </a:ext>
            </a:extLst>
          </p:cNvPr>
          <p:cNvSpPr/>
          <p:nvPr/>
        </p:nvSpPr>
        <p:spPr>
          <a:xfrm>
            <a:off x="4114271" y="5239582"/>
            <a:ext cx="1857079" cy="954753"/>
          </a:xfrm>
          <a:prstGeom prst="flowChartPredefinedProcess">
            <a:avLst/>
          </a:prstGeom>
          <a:solidFill>
            <a:srgbClr val="E5F2FF"/>
          </a:solidFill>
          <a:ln w="25400" cap="flat" cmpd="sng" algn="ctr">
            <a:solidFill>
              <a:srgbClr val="2388F2">
                <a:shade val="50000"/>
              </a:srgbClr>
            </a:solidFill>
            <a:prstDash val="solid"/>
          </a:ln>
          <a:effectLst/>
        </p:spPr>
        <p:txBody>
          <a:bodyPr rtlCol="0" anchor="ct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1370"/>
                </a:solidFill>
                <a:effectLst/>
                <a:uLnTx/>
                <a:uFillTx/>
                <a:latin typeface="Poppins" panose="00000500000000000000" pitchFamily="2" charset="0"/>
                <a:cs typeface="Poppins" panose="00000500000000000000" pitchFamily="2" charset="0"/>
                <a:sym typeface="Open Sans Regular"/>
              </a:rPr>
              <a:t>Release to Production</a:t>
            </a:r>
          </a:p>
        </p:txBody>
      </p:sp>
      <p:sp>
        <p:nvSpPr>
          <p:cNvPr id="48" name="Flowchart: Document 47">
            <a:extLst>
              <a:ext uri="{FF2B5EF4-FFF2-40B4-BE49-F238E27FC236}">
                <a16:creationId xmlns:a16="http://schemas.microsoft.com/office/drawing/2014/main" id="{E1CE6EDD-2BE8-3A18-2CE1-FC9BD9607674}"/>
              </a:ext>
            </a:extLst>
          </p:cNvPr>
          <p:cNvSpPr/>
          <p:nvPr/>
        </p:nvSpPr>
        <p:spPr>
          <a:xfrm>
            <a:off x="6753775" y="5223518"/>
            <a:ext cx="1442302" cy="991137"/>
          </a:xfrm>
          <a:prstGeom prst="flowChartDocument">
            <a:avLst/>
          </a:prstGeom>
          <a:solidFill>
            <a:srgbClr val="E5F2FF"/>
          </a:solidFill>
          <a:ln w="25400" cap="flat" cmpd="sng" algn="ctr">
            <a:solidFill>
              <a:srgbClr val="2388F2">
                <a:shade val="50000"/>
              </a:srgbClr>
            </a:solidFill>
            <a:prstDash val="solid"/>
          </a:ln>
          <a:effectLst/>
        </p:spPr>
        <p:txBody>
          <a:bodyPr rtlCol="0" anchor="ctr"/>
          <a:lstStyle/>
          <a:p>
            <a:pPr marL="0" marR="0" lvl="0" indent="0" algn="ctr" defTabSz="91440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1370"/>
                </a:solidFill>
                <a:effectLst/>
                <a:uLnTx/>
                <a:uFillTx/>
                <a:latin typeface="Poppins" panose="00000500000000000000" pitchFamily="2" charset="0"/>
                <a:cs typeface="Poppins" panose="00000500000000000000" pitchFamily="2" charset="0"/>
                <a:sym typeface="Open Sans Regular"/>
              </a:rPr>
              <a:t>Quality Assurance Summary Report</a:t>
            </a:r>
          </a:p>
        </p:txBody>
      </p:sp>
      <p:cxnSp>
        <p:nvCxnSpPr>
          <p:cNvPr id="49" name="Connector: Elbow 48">
            <a:extLst>
              <a:ext uri="{FF2B5EF4-FFF2-40B4-BE49-F238E27FC236}">
                <a16:creationId xmlns:a16="http://schemas.microsoft.com/office/drawing/2014/main" id="{9880DEAB-688F-2BEB-FC07-0D5847505B53}"/>
              </a:ext>
            </a:extLst>
          </p:cNvPr>
          <p:cNvCxnSpPr>
            <a:cxnSpLocks/>
            <a:stCxn id="46" idx="3"/>
            <a:endCxn id="47" idx="1"/>
          </p:cNvCxnSpPr>
          <p:nvPr/>
        </p:nvCxnSpPr>
        <p:spPr>
          <a:xfrm flipV="1">
            <a:off x="3115031" y="5716959"/>
            <a:ext cx="999240" cy="2128"/>
          </a:xfrm>
          <a:prstGeom prst="bentConnector3">
            <a:avLst/>
          </a:prstGeom>
          <a:noFill/>
          <a:ln w="63500" cap="flat" cmpd="sng" algn="ctr">
            <a:solidFill>
              <a:srgbClr val="000F57"/>
            </a:solidFill>
            <a:prstDash val="solid"/>
            <a:tailEnd type="triangle"/>
          </a:ln>
          <a:effectLst/>
        </p:spPr>
      </p:cxnSp>
      <p:cxnSp>
        <p:nvCxnSpPr>
          <p:cNvPr id="50" name="Connector: Elbow 49">
            <a:extLst>
              <a:ext uri="{FF2B5EF4-FFF2-40B4-BE49-F238E27FC236}">
                <a16:creationId xmlns:a16="http://schemas.microsoft.com/office/drawing/2014/main" id="{3A9745CA-50D0-7E54-8FAC-BA6D52C25484}"/>
              </a:ext>
            </a:extLst>
          </p:cNvPr>
          <p:cNvCxnSpPr>
            <a:cxnSpLocks/>
            <a:stCxn id="47" idx="3"/>
            <a:endCxn id="48" idx="1"/>
          </p:cNvCxnSpPr>
          <p:nvPr/>
        </p:nvCxnSpPr>
        <p:spPr>
          <a:xfrm>
            <a:off x="5971350" y="5716959"/>
            <a:ext cx="782425" cy="2128"/>
          </a:xfrm>
          <a:prstGeom prst="bentConnector3">
            <a:avLst/>
          </a:prstGeom>
          <a:noFill/>
          <a:ln w="63500" cap="flat" cmpd="sng" algn="ctr">
            <a:solidFill>
              <a:srgbClr val="000F57"/>
            </a:solidFill>
            <a:prstDash val="solid"/>
            <a:tailEnd type="triangle"/>
          </a:ln>
          <a:effectLst/>
        </p:spPr>
      </p:cxnSp>
      <p:cxnSp>
        <p:nvCxnSpPr>
          <p:cNvPr id="51" name="Connector: Elbow 50">
            <a:extLst>
              <a:ext uri="{FF2B5EF4-FFF2-40B4-BE49-F238E27FC236}">
                <a16:creationId xmlns:a16="http://schemas.microsoft.com/office/drawing/2014/main" id="{B21A10BB-9FC7-DA8E-3048-FA1A6B72323A}"/>
              </a:ext>
            </a:extLst>
          </p:cNvPr>
          <p:cNvCxnSpPr>
            <a:cxnSpLocks/>
            <a:stCxn id="37" idx="2"/>
            <a:endCxn id="46" idx="0"/>
          </p:cNvCxnSpPr>
          <p:nvPr/>
        </p:nvCxnSpPr>
        <p:spPr>
          <a:xfrm rot="5400000">
            <a:off x="5824018" y="951955"/>
            <a:ext cx="841426" cy="7701701"/>
          </a:xfrm>
          <a:prstGeom prst="bentConnector3">
            <a:avLst>
              <a:gd name="adj1" fmla="val 50000"/>
            </a:avLst>
          </a:prstGeom>
          <a:noFill/>
          <a:ln w="63500" cap="flat" cmpd="sng" algn="ctr">
            <a:solidFill>
              <a:srgbClr val="000F57"/>
            </a:solidFill>
            <a:prstDash val="solid"/>
            <a:tailEnd type="triangle"/>
          </a:ln>
          <a:effectLst/>
        </p:spPr>
      </p:cxnSp>
    </p:spTree>
    <p:extLst>
      <p:ext uri="{BB962C8B-B14F-4D97-AF65-F5344CB8AC3E}">
        <p14:creationId xmlns:p14="http://schemas.microsoft.com/office/powerpoint/2010/main" val="3450471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71D48-28DA-E6B4-9C53-D6DEFC2F56F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7FEB1AA-ADAE-D1DD-A83F-8A5AA41B7DC7}"/>
              </a:ext>
            </a:extLst>
          </p:cNvPr>
          <p:cNvSpPr>
            <a:spLocks noGrp="1"/>
          </p:cNvSpPr>
          <p:nvPr>
            <p:ph type="body" sz="quarter" idx="10"/>
          </p:nvPr>
        </p:nvSpPr>
        <p:spPr/>
        <p:txBody>
          <a:bodyPr/>
          <a:lstStyle/>
          <a:p>
            <a:r>
              <a:rPr lang="en-US" dirty="0">
                <a:latin typeface="Poppins" panose="00000500000000000000" pitchFamily="2" charset="0"/>
                <a:cs typeface="Poppins" panose="00000500000000000000" pitchFamily="2" charset="0"/>
              </a:rPr>
              <a:t>Lessons Learned</a:t>
            </a:r>
            <a:endParaRPr lang="en-US" dirty="0"/>
          </a:p>
        </p:txBody>
      </p:sp>
      <p:sp>
        <p:nvSpPr>
          <p:cNvPr id="3" name="Text Placeholder 2">
            <a:extLst>
              <a:ext uri="{FF2B5EF4-FFF2-40B4-BE49-F238E27FC236}">
                <a16:creationId xmlns:a16="http://schemas.microsoft.com/office/drawing/2014/main" id="{85973F86-4790-82C8-1A26-23868F53FAD9}"/>
              </a:ext>
            </a:extLst>
          </p:cNvPr>
          <p:cNvSpPr>
            <a:spLocks noGrp="1"/>
          </p:cNvSpPr>
          <p:nvPr>
            <p:ph type="body" sz="quarter" idx="11"/>
          </p:nvPr>
        </p:nvSpPr>
        <p:spPr/>
        <p:txBody>
          <a:bodyPr>
            <a:normAutofit/>
          </a:bodyPr>
          <a:lstStyle/>
          <a:p>
            <a:pPr marL="228600" lvl="1">
              <a:spcBef>
                <a:spcPts val="600"/>
              </a:spcBef>
              <a:spcAft>
                <a:spcPts val="600"/>
              </a:spcAft>
              <a:buFont typeface="Wingdings" panose="05000000000000000000" pitchFamily="2" charset="2"/>
              <a:buChar char="§"/>
            </a:pPr>
            <a:r>
              <a:rPr lang="en-US" dirty="0">
                <a:solidFill>
                  <a:schemeClr val="tx1"/>
                </a:solidFill>
              </a:rPr>
              <a:t>Communication is critical, especially as it related to degrees of  data accuracy</a:t>
            </a:r>
          </a:p>
          <a:p>
            <a:pPr marL="228600" lvl="1">
              <a:spcBef>
                <a:spcPts val="600"/>
              </a:spcBef>
              <a:spcAft>
                <a:spcPts val="600"/>
              </a:spcAft>
              <a:buFont typeface="Wingdings" panose="05000000000000000000" pitchFamily="2" charset="2"/>
              <a:buChar char="§"/>
            </a:pPr>
            <a:r>
              <a:rPr lang="en-US" dirty="0" err="1">
                <a:solidFill>
                  <a:schemeClr val="tx1"/>
                </a:solidFill>
              </a:rPr>
              <a:t>Synergis</a:t>
            </a:r>
            <a:r>
              <a:rPr lang="en-US" dirty="0">
                <a:solidFill>
                  <a:schemeClr val="tx1"/>
                </a:solidFill>
              </a:rPr>
              <a:t> could have accessed the data earlier to address issues for future migrations, which is key to future success.</a:t>
            </a:r>
          </a:p>
          <a:p>
            <a:pPr marL="228600" lvl="1">
              <a:spcBef>
                <a:spcPts val="600"/>
              </a:spcBef>
              <a:spcAft>
                <a:spcPts val="600"/>
              </a:spcAft>
              <a:buFont typeface="Wingdings" panose="05000000000000000000" pitchFamily="2" charset="2"/>
              <a:buChar char="§"/>
            </a:pPr>
            <a:r>
              <a:rPr lang="en-US" dirty="0">
                <a:solidFill>
                  <a:schemeClr val="tx1"/>
                </a:solidFill>
              </a:rPr>
              <a:t>The MSD business team could have been involved earlier in core testing and configuration requirements.</a:t>
            </a:r>
          </a:p>
          <a:p>
            <a:pPr marL="228600" lvl="1">
              <a:spcBef>
                <a:spcPts val="600"/>
              </a:spcBef>
              <a:spcAft>
                <a:spcPts val="600"/>
              </a:spcAft>
              <a:buFont typeface="Wingdings" panose="05000000000000000000" pitchFamily="2" charset="2"/>
              <a:buChar char="§"/>
            </a:pPr>
            <a:r>
              <a:rPr lang="en-US" dirty="0">
                <a:solidFill>
                  <a:schemeClr val="tx1"/>
                </a:solidFill>
              </a:rPr>
              <a:t>We could have conducted more thorough due diligence during the Design and Data Migration phases of the project, particularly regarding testing.</a:t>
            </a:r>
          </a:p>
          <a:p>
            <a:pPr marL="228600" lvl="1">
              <a:spcBef>
                <a:spcPts val="600"/>
              </a:spcBef>
              <a:spcAft>
                <a:spcPts val="600"/>
              </a:spcAft>
              <a:buFont typeface="Wingdings" panose="05000000000000000000" pitchFamily="2" charset="2"/>
              <a:buChar char="§"/>
            </a:pPr>
            <a:r>
              <a:rPr lang="en-US" dirty="0">
                <a:solidFill>
                  <a:schemeClr val="tx1"/>
                </a:solidFill>
              </a:rPr>
              <a:t>Having the IPS team engaged and familiar with the company’s processes proved to be invaluable.</a:t>
            </a:r>
          </a:p>
        </p:txBody>
      </p:sp>
      <p:pic>
        <p:nvPicPr>
          <p:cNvPr id="4" name="Picture 3">
            <a:extLst>
              <a:ext uri="{FF2B5EF4-FFF2-40B4-BE49-F238E27FC236}">
                <a16:creationId xmlns:a16="http://schemas.microsoft.com/office/drawing/2014/main" id="{F1ADE146-E654-7467-D8D3-7616E64E54B3}"/>
              </a:ext>
            </a:extLst>
          </p:cNvPr>
          <p:cNvPicPr>
            <a:picLocks noChangeAspect="1"/>
          </p:cNvPicPr>
          <p:nvPr/>
        </p:nvPicPr>
        <p:blipFill>
          <a:blip r:embed="rId3" cstate="screen">
            <a:duotone>
              <a:srgbClr val="000F57">
                <a:shade val="45000"/>
                <a:satMod val="135000"/>
              </a:srgbClr>
              <a:prstClr val="white"/>
            </a:duotone>
            <a:extLst>
              <a:ext uri="{28A0092B-C50C-407E-A947-70E740481C1C}">
                <a14:useLocalDpi xmlns:a14="http://schemas.microsoft.com/office/drawing/2010/main"/>
              </a:ext>
            </a:extLst>
          </a:blip>
          <a:srcRect/>
          <a:stretch/>
        </p:blipFill>
        <p:spPr>
          <a:xfrm>
            <a:off x="9875267" y="6035321"/>
            <a:ext cx="541124" cy="541124"/>
          </a:xfrm>
          <a:prstGeom prst="rect">
            <a:avLst/>
          </a:prstGeom>
        </p:spPr>
      </p:pic>
      <p:pic>
        <p:nvPicPr>
          <p:cNvPr id="5" name="Picture 4">
            <a:extLst>
              <a:ext uri="{FF2B5EF4-FFF2-40B4-BE49-F238E27FC236}">
                <a16:creationId xmlns:a16="http://schemas.microsoft.com/office/drawing/2014/main" id="{39FE6AB1-60D7-E2B3-939D-9C879E1A1113}"/>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tretch>
            <a:fillRect/>
          </a:stretch>
        </p:blipFill>
        <p:spPr>
          <a:xfrm>
            <a:off x="8421506" y="5976649"/>
            <a:ext cx="1313828" cy="658467"/>
          </a:xfrm>
          <a:prstGeom prst="rect">
            <a:avLst/>
          </a:prstGeom>
        </p:spPr>
      </p:pic>
    </p:spTree>
    <p:extLst>
      <p:ext uri="{BB962C8B-B14F-4D97-AF65-F5344CB8AC3E}">
        <p14:creationId xmlns:p14="http://schemas.microsoft.com/office/powerpoint/2010/main" val="492989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31546-F871-FB88-FC1D-8ED450752EA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92F1D14-4D0D-DC01-C83D-403AD52F73A2}"/>
              </a:ext>
            </a:extLst>
          </p:cNvPr>
          <p:cNvSpPr>
            <a:spLocks noGrp="1"/>
          </p:cNvSpPr>
          <p:nvPr>
            <p:ph type="body" sz="quarter" idx="10"/>
          </p:nvPr>
        </p:nvSpPr>
        <p:spPr/>
        <p:txBody>
          <a:bodyPr/>
          <a:lstStyle/>
          <a:p>
            <a:r>
              <a:rPr lang="en-US" dirty="0">
                <a:latin typeface="Poppins" panose="00000500000000000000" pitchFamily="2" charset="0"/>
                <a:cs typeface="Poppins" panose="00000500000000000000" pitchFamily="2" charset="0"/>
              </a:rPr>
              <a:t>Benefits</a:t>
            </a:r>
            <a:endParaRPr lang="en-US" dirty="0"/>
          </a:p>
        </p:txBody>
      </p:sp>
      <p:sp>
        <p:nvSpPr>
          <p:cNvPr id="3" name="Text Placeholder 2">
            <a:extLst>
              <a:ext uri="{FF2B5EF4-FFF2-40B4-BE49-F238E27FC236}">
                <a16:creationId xmlns:a16="http://schemas.microsoft.com/office/drawing/2014/main" id="{E6E4CE84-9D6D-036F-918D-4922B70D4ED8}"/>
              </a:ext>
            </a:extLst>
          </p:cNvPr>
          <p:cNvSpPr>
            <a:spLocks noGrp="1"/>
          </p:cNvSpPr>
          <p:nvPr>
            <p:ph type="body" sz="quarter" idx="11"/>
          </p:nvPr>
        </p:nvSpPr>
        <p:spPr/>
        <p:txBody>
          <a:bodyPr>
            <a:normAutofit/>
          </a:bodyPr>
          <a:lstStyle/>
          <a:p>
            <a:pPr marL="228600" lvl="1">
              <a:spcBef>
                <a:spcPts val="600"/>
              </a:spcBef>
              <a:spcAft>
                <a:spcPts val="600"/>
              </a:spcAft>
              <a:buFont typeface="Wingdings" panose="05000000000000000000" pitchFamily="2" charset="2"/>
              <a:buChar char="§"/>
            </a:pPr>
            <a:r>
              <a:rPr lang="en-US" dirty="0">
                <a:solidFill>
                  <a:schemeClr val="tx1"/>
                </a:solidFill>
              </a:rPr>
              <a:t>Version control improved the compliance risk profile</a:t>
            </a:r>
          </a:p>
          <a:p>
            <a:pPr marL="228600" lvl="1">
              <a:spcBef>
                <a:spcPts val="600"/>
              </a:spcBef>
              <a:spcAft>
                <a:spcPts val="600"/>
              </a:spcAft>
              <a:buFont typeface="Wingdings" panose="05000000000000000000" pitchFamily="2" charset="2"/>
              <a:buChar char="§"/>
            </a:pPr>
            <a:r>
              <a:rPr lang="en-US" dirty="0">
                <a:solidFill>
                  <a:schemeClr val="tx1"/>
                </a:solidFill>
              </a:rPr>
              <a:t>Adept became the centralized source of the truth</a:t>
            </a:r>
          </a:p>
          <a:p>
            <a:pPr marL="228600" lvl="1">
              <a:spcBef>
                <a:spcPts val="600"/>
              </a:spcBef>
              <a:spcAft>
                <a:spcPts val="600"/>
              </a:spcAft>
              <a:buFont typeface="Wingdings" panose="05000000000000000000" pitchFamily="2" charset="2"/>
              <a:buChar char="§"/>
            </a:pPr>
            <a:r>
              <a:rPr lang="en-US" dirty="0">
                <a:solidFill>
                  <a:schemeClr val="tx1"/>
                </a:solidFill>
              </a:rPr>
              <a:t>Workflow can be easily customized based on need</a:t>
            </a:r>
          </a:p>
          <a:p>
            <a:pPr marL="228600" lvl="1">
              <a:spcBef>
                <a:spcPts val="600"/>
              </a:spcBef>
              <a:spcAft>
                <a:spcPts val="600"/>
              </a:spcAft>
              <a:buFont typeface="Wingdings" panose="05000000000000000000" pitchFamily="2" charset="2"/>
              <a:buChar char="§"/>
            </a:pPr>
            <a:r>
              <a:rPr lang="en-US" dirty="0">
                <a:solidFill>
                  <a:schemeClr val="tx1"/>
                </a:solidFill>
              </a:rPr>
              <a:t>A modern system that meets the changing needs of the business</a:t>
            </a:r>
          </a:p>
          <a:p>
            <a:pPr marL="228600" lvl="1">
              <a:spcBef>
                <a:spcPts val="600"/>
              </a:spcBef>
              <a:spcAft>
                <a:spcPts val="600"/>
              </a:spcAft>
              <a:buFont typeface="Wingdings" panose="05000000000000000000" pitchFamily="2" charset="2"/>
              <a:buChar char="§"/>
            </a:pPr>
            <a:r>
              <a:rPr lang="en-US" dirty="0">
                <a:solidFill>
                  <a:schemeClr val="tx1"/>
                </a:solidFill>
              </a:rPr>
              <a:t>Validated to meet cGMP requirements</a:t>
            </a:r>
          </a:p>
        </p:txBody>
      </p:sp>
      <p:pic>
        <p:nvPicPr>
          <p:cNvPr id="4" name="Picture 3">
            <a:extLst>
              <a:ext uri="{FF2B5EF4-FFF2-40B4-BE49-F238E27FC236}">
                <a16:creationId xmlns:a16="http://schemas.microsoft.com/office/drawing/2014/main" id="{527F8F94-6A5A-81DF-2C19-52CAE3E2B0D4}"/>
              </a:ext>
            </a:extLst>
          </p:cNvPr>
          <p:cNvPicPr>
            <a:picLocks noChangeAspect="1"/>
          </p:cNvPicPr>
          <p:nvPr/>
        </p:nvPicPr>
        <p:blipFill>
          <a:blip r:embed="rId3" cstate="screen">
            <a:duotone>
              <a:srgbClr val="000F57">
                <a:shade val="45000"/>
                <a:satMod val="135000"/>
              </a:srgbClr>
              <a:prstClr val="white"/>
            </a:duotone>
            <a:extLst>
              <a:ext uri="{28A0092B-C50C-407E-A947-70E740481C1C}">
                <a14:useLocalDpi xmlns:a14="http://schemas.microsoft.com/office/drawing/2010/main"/>
              </a:ext>
            </a:extLst>
          </a:blip>
          <a:srcRect/>
          <a:stretch/>
        </p:blipFill>
        <p:spPr>
          <a:xfrm>
            <a:off x="9875267" y="6035321"/>
            <a:ext cx="541124" cy="541124"/>
          </a:xfrm>
          <a:prstGeom prst="rect">
            <a:avLst/>
          </a:prstGeom>
        </p:spPr>
      </p:pic>
      <p:pic>
        <p:nvPicPr>
          <p:cNvPr id="5" name="Picture 4">
            <a:extLst>
              <a:ext uri="{FF2B5EF4-FFF2-40B4-BE49-F238E27FC236}">
                <a16:creationId xmlns:a16="http://schemas.microsoft.com/office/drawing/2014/main" id="{2BA3E1B6-692B-F3DA-F6CF-A9D1B3963423}"/>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tretch>
            <a:fillRect/>
          </a:stretch>
        </p:blipFill>
        <p:spPr>
          <a:xfrm>
            <a:off x="8421506" y="5976649"/>
            <a:ext cx="1313828" cy="658467"/>
          </a:xfrm>
          <a:prstGeom prst="rect">
            <a:avLst/>
          </a:prstGeom>
        </p:spPr>
      </p:pic>
    </p:spTree>
    <p:extLst>
      <p:ext uri="{BB962C8B-B14F-4D97-AF65-F5344CB8AC3E}">
        <p14:creationId xmlns:p14="http://schemas.microsoft.com/office/powerpoint/2010/main" val="25055515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7">
            <a:extLst>
              <a:ext uri="{FF2B5EF4-FFF2-40B4-BE49-F238E27FC236}">
                <a16:creationId xmlns:a16="http://schemas.microsoft.com/office/drawing/2014/main" id="{B17837F9-BA3D-42CF-85D8-0DF1D2C0B0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939"/>
          <a:stretch/>
        </p:blipFill>
        <p:spPr>
          <a:xfrm>
            <a:off x="-480185" y="0"/>
            <a:ext cx="12672186" cy="6878953"/>
          </a:xfrm>
          <a:custGeom>
            <a:avLst/>
            <a:gdLst>
              <a:gd name="connsiteX0" fmla="*/ 0 w 9772650"/>
              <a:gd name="connsiteY0" fmla="*/ 0 h 6057900"/>
              <a:gd name="connsiteX1" fmla="*/ 9772650 w 9772650"/>
              <a:gd name="connsiteY1" fmla="*/ 0 h 6057900"/>
              <a:gd name="connsiteX2" fmla="*/ 9772650 w 9772650"/>
              <a:gd name="connsiteY2" fmla="*/ 6057900 h 6057900"/>
              <a:gd name="connsiteX3" fmla="*/ 0 w 9772650"/>
              <a:gd name="connsiteY3" fmla="*/ 6057900 h 6057900"/>
              <a:gd name="connsiteX4" fmla="*/ 0 w 9772650"/>
              <a:gd name="connsiteY4" fmla="*/ 0 h 6057900"/>
              <a:gd name="connsiteX0" fmla="*/ 1257300 w 11029950"/>
              <a:gd name="connsiteY0" fmla="*/ 0 h 6057900"/>
              <a:gd name="connsiteX1" fmla="*/ 11029950 w 11029950"/>
              <a:gd name="connsiteY1" fmla="*/ 0 h 6057900"/>
              <a:gd name="connsiteX2" fmla="*/ 11029950 w 11029950"/>
              <a:gd name="connsiteY2" fmla="*/ 6057900 h 6057900"/>
              <a:gd name="connsiteX3" fmla="*/ 0 w 11029950"/>
              <a:gd name="connsiteY3" fmla="*/ 6038850 h 6057900"/>
              <a:gd name="connsiteX4" fmla="*/ 1257300 w 11029950"/>
              <a:gd name="connsiteY4" fmla="*/ 0 h 6057900"/>
              <a:gd name="connsiteX0" fmla="*/ 1276350 w 11029950"/>
              <a:gd name="connsiteY0" fmla="*/ 95250 h 6057900"/>
              <a:gd name="connsiteX1" fmla="*/ 11029950 w 11029950"/>
              <a:gd name="connsiteY1" fmla="*/ 0 h 6057900"/>
              <a:gd name="connsiteX2" fmla="*/ 11029950 w 11029950"/>
              <a:gd name="connsiteY2" fmla="*/ 6057900 h 6057900"/>
              <a:gd name="connsiteX3" fmla="*/ 0 w 11029950"/>
              <a:gd name="connsiteY3" fmla="*/ 6038850 h 6057900"/>
              <a:gd name="connsiteX4" fmla="*/ 1276350 w 11029950"/>
              <a:gd name="connsiteY4" fmla="*/ 95250 h 6057900"/>
              <a:gd name="connsiteX0" fmla="*/ 1250156 w 11003756"/>
              <a:gd name="connsiteY0" fmla="*/ 95250 h 6057900"/>
              <a:gd name="connsiteX1" fmla="*/ 11003756 w 11003756"/>
              <a:gd name="connsiteY1" fmla="*/ 0 h 6057900"/>
              <a:gd name="connsiteX2" fmla="*/ 11003756 w 11003756"/>
              <a:gd name="connsiteY2" fmla="*/ 6057900 h 6057900"/>
              <a:gd name="connsiteX3" fmla="*/ 0 w 11003756"/>
              <a:gd name="connsiteY3" fmla="*/ 6057900 h 6057900"/>
              <a:gd name="connsiteX4" fmla="*/ 1250156 w 11003756"/>
              <a:gd name="connsiteY4" fmla="*/ 95250 h 6057900"/>
              <a:gd name="connsiteX0" fmla="*/ 1273968 w 11003756"/>
              <a:gd name="connsiteY0" fmla="*/ 69056 h 6057900"/>
              <a:gd name="connsiteX1" fmla="*/ 11003756 w 11003756"/>
              <a:gd name="connsiteY1" fmla="*/ 0 h 6057900"/>
              <a:gd name="connsiteX2" fmla="*/ 11003756 w 11003756"/>
              <a:gd name="connsiteY2" fmla="*/ 6057900 h 6057900"/>
              <a:gd name="connsiteX3" fmla="*/ 0 w 11003756"/>
              <a:gd name="connsiteY3" fmla="*/ 6057900 h 6057900"/>
              <a:gd name="connsiteX4" fmla="*/ 1273968 w 11003756"/>
              <a:gd name="connsiteY4" fmla="*/ 69056 h 6057900"/>
              <a:gd name="connsiteX0" fmla="*/ 1269206 w 11003756"/>
              <a:gd name="connsiteY0" fmla="*/ 90487 h 6057900"/>
              <a:gd name="connsiteX1" fmla="*/ 11003756 w 11003756"/>
              <a:gd name="connsiteY1" fmla="*/ 0 h 6057900"/>
              <a:gd name="connsiteX2" fmla="*/ 11003756 w 11003756"/>
              <a:gd name="connsiteY2" fmla="*/ 6057900 h 6057900"/>
              <a:gd name="connsiteX3" fmla="*/ 0 w 11003756"/>
              <a:gd name="connsiteY3" fmla="*/ 6057900 h 6057900"/>
              <a:gd name="connsiteX4" fmla="*/ 1269206 w 11003756"/>
              <a:gd name="connsiteY4" fmla="*/ 90487 h 6057900"/>
              <a:gd name="connsiteX0" fmla="*/ 1273968 w 11003756"/>
              <a:gd name="connsiteY0" fmla="*/ 83343 h 6057900"/>
              <a:gd name="connsiteX1" fmla="*/ 11003756 w 11003756"/>
              <a:gd name="connsiteY1" fmla="*/ 0 h 6057900"/>
              <a:gd name="connsiteX2" fmla="*/ 11003756 w 11003756"/>
              <a:gd name="connsiteY2" fmla="*/ 6057900 h 6057900"/>
              <a:gd name="connsiteX3" fmla="*/ 0 w 11003756"/>
              <a:gd name="connsiteY3" fmla="*/ 6057900 h 6057900"/>
              <a:gd name="connsiteX4" fmla="*/ 1273968 w 11003756"/>
              <a:gd name="connsiteY4" fmla="*/ 83343 h 6057900"/>
              <a:gd name="connsiteX0" fmla="*/ 1266824 w 11003756"/>
              <a:gd name="connsiteY0" fmla="*/ 83343 h 6057900"/>
              <a:gd name="connsiteX1" fmla="*/ 11003756 w 11003756"/>
              <a:gd name="connsiteY1" fmla="*/ 0 h 6057900"/>
              <a:gd name="connsiteX2" fmla="*/ 11003756 w 11003756"/>
              <a:gd name="connsiteY2" fmla="*/ 6057900 h 6057900"/>
              <a:gd name="connsiteX3" fmla="*/ 0 w 11003756"/>
              <a:gd name="connsiteY3" fmla="*/ 6057900 h 6057900"/>
              <a:gd name="connsiteX4" fmla="*/ 1266824 w 11003756"/>
              <a:gd name="connsiteY4" fmla="*/ 83343 h 6057900"/>
              <a:gd name="connsiteX0" fmla="*/ 1266824 w 11006137"/>
              <a:gd name="connsiteY0" fmla="*/ 0 h 5974557"/>
              <a:gd name="connsiteX1" fmla="*/ 11006137 w 11006137"/>
              <a:gd name="connsiteY1" fmla="*/ 1 h 5974557"/>
              <a:gd name="connsiteX2" fmla="*/ 11003756 w 11006137"/>
              <a:gd name="connsiteY2" fmla="*/ 5974557 h 5974557"/>
              <a:gd name="connsiteX3" fmla="*/ 0 w 11006137"/>
              <a:gd name="connsiteY3" fmla="*/ 5974557 h 5974557"/>
              <a:gd name="connsiteX4" fmla="*/ 1266824 w 11006137"/>
              <a:gd name="connsiteY4" fmla="*/ 0 h 5974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6137" h="5974557">
                <a:moveTo>
                  <a:pt x="1266824" y="0"/>
                </a:moveTo>
                <a:lnTo>
                  <a:pt x="11006137" y="1"/>
                </a:lnTo>
                <a:cubicBezTo>
                  <a:pt x="11005343" y="1991520"/>
                  <a:pt x="11004550" y="3983038"/>
                  <a:pt x="11003756" y="5974557"/>
                </a:cubicBezTo>
                <a:lnTo>
                  <a:pt x="0" y="5974557"/>
                </a:lnTo>
                <a:lnTo>
                  <a:pt x="1266824" y="0"/>
                </a:lnTo>
                <a:close/>
              </a:path>
            </a:pathLst>
          </a:custGeom>
        </p:spPr>
      </p:pic>
      <p:sp>
        <p:nvSpPr>
          <p:cNvPr id="14" name="Rectangle 13">
            <a:extLst>
              <a:ext uri="{FF2B5EF4-FFF2-40B4-BE49-F238E27FC236}">
                <a16:creationId xmlns:a16="http://schemas.microsoft.com/office/drawing/2014/main" id="{818F78DB-C988-4457-AC16-10F923622649}"/>
              </a:ext>
            </a:extLst>
          </p:cNvPr>
          <p:cNvSpPr/>
          <p:nvPr/>
        </p:nvSpPr>
        <p:spPr>
          <a:xfrm>
            <a:off x="0" y="0"/>
            <a:ext cx="12192000" cy="6858000"/>
          </a:xfrm>
          <a:prstGeom prst="rect">
            <a:avLst/>
          </a:prstGeom>
          <a:gradFill>
            <a:gsLst>
              <a:gs pos="100000">
                <a:schemeClr val="bg1">
                  <a:alpha val="0"/>
                </a:schemeClr>
              </a:gs>
              <a:gs pos="23000">
                <a:schemeClr val="bg1"/>
              </a:gs>
            </a:gsLst>
            <a:lin ang="0" scaled="0"/>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marL="0" marR="0" indent="0" algn="l" defTabSz="1219170" rtl="0" fontAlgn="auto" latinLnBrk="0" hangingPunct="0">
              <a:lnSpc>
                <a:spcPct val="100000"/>
              </a:lnSpc>
              <a:spcBef>
                <a:spcPts val="0"/>
              </a:spcBef>
              <a:spcAft>
                <a:spcPts val="0"/>
              </a:spcAft>
              <a:buClrTx/>
              <a:buSzTx/>
              <a:buFontTx/>
              <a:buNone/>
              <a:tabLst/>
            </a:pPr>
            <a:endParaRPr kumimoji="0" lang="en-US" sz="1867" b="0" i="0" u="none" strike="noStrike" cap="none" spc="0" normalizeH="0" baseline="0" dirty="0">
              <a:ln>
                <a:noFill/>
              </a:ln>
              <a:solidFill>
                <a:srgbClr val="003453"/>
              </a:solidFill>
              <a:effectLst/>
              <a:uFillTx/>
              <a:latin typeface="+mj-lt"/>
              <a:ea typeface="+mj-ea"/>
              <a:cs typeface="+mj-cs"/>
              <a:sym typeface="Open Sans Regular"/>
            </a:endParaRPr>
          </a:p>
        </p:txBody>
      </p:sp>
      <p:sp>
        <p:nvSpPr>
          <p:cNvPr id="4" name="Title 3">
            <a:extLst>
              <a:ext uri="{FF2B5EF4-FFF2-40B4-BE49-F238E27FC236}">
                <a16:creationId xmlns:a16="http://schemas.microsoft.com/office/drawing/2014/main" id="{129E115E-7900-4DAC-BF1B-953088323949}"/>
              </a:ext>
            </a:extLst>
          </p:cNvPr>
          <p:cNvSpPr>
            <a:spLocks noGrp="1"/>
          </p:cNvSpPr>
          <p:nvPr>
            <p:ph type="title"/>
          </p:nvPr>
        </p:nvSpPr>
        <p:spPr>
          <a:xfrm>
            <a:off x="540379" y="2568166"/>
            <a:ext cx="5352421" cy="3684270"/>
          </a:xfrm>
        </p:spPr>
        <p:txBody>
          <a:bodyPr>
            <a:noAutofit/>
          </a:bodyPr>
          <a:lstStyle/>
          <a:p>
            <a:r>
              <a:rPr lang="en-US" sz="4000" dirty="0">
                <a:cs typeface="Times New Roman" panose="02020603050405020304" pitchFamily="18" charset="0"/>
              </a:rPr>
              <a:t>IPS-Integrated Project Services </a:t>
            </a:r>
            <a:br>
              <a:rPr lang="en-US" sz="4600" dirty="0">
                <a:cs typeface="Times New Roman" panose="02020603050405020304" pitchFamily="18" charset="0"/>
              </a:rPr>
            </a:br>
            <a:br>
              <a:rPr lang="en-US" sz="4600" dirty="0">
                <a:cs typeface="Times New Roman" panose="02020603050405020304" pitchFamily="18" charset="0"/>
              </a:rPr>
            </a:br>
            <a:r>
              <a:rPr lang="en-US" sz="3200" dirty="0">
                <a:cs typeface="Times New Roman" panose="02020603050405020304" pitchFamily="18" charset="0"/>
              </a:rPr>
              <a:t>Digital Transformation &amp; Technology Services</a:t>
            </a:r>
          </a:p>
        </p:txBody>
      </p:sp>
      <p:pic>
        <p:nvPicPr>
          <p:cNvPr id="15" name="Picture 14" descr="A picture containing text, clipart, vector graphics&#10;&#10;Description automatically generated">
            <a:extLst>
              <a:ext uri="{FF2B5EF4-FFF2-40B4-BE49-F238E27FC236}">
                <a16:creationId xmlns:a16="http://schemas.microsoft.com/office/drawing/2014/main" id="{82026C96-4D41-455B-944F-315270BA5D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0379" y="605564"/>
            <a:ext cx="2659313" cy="1532798"/>
          </a:xfrm>
          <a:prstGeom prst="rect">
            <a:avLst/>
          </a:prstGeom>
        </p:spPr>
      </p:pic>
    </p:spTree>
    <p:extLst>
      <p:ext uri="{BB962C8B-B14F-4D97-AF65-F5344CB8AC3E}">
        <p14:creationId xmlns:p14="http://schemas.microsoft.com/office/powerpoint/2010/main" val="293437262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13D5E-E3B9-622B-1B2F-7170D6DFD6E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524FFCC-D4AC-5D95-40BC-781A56D17A41}"/>
              </a:ext>
            </a:extLst>
          </p:cNvPr>
          <p:cNvSpPr>
            <a:spLocks noGrp="1"/>
          </p:cNvSpPr>
          <p:nvPr>
            <p:ph type="body" sz="quarter" idx="4294967295"/>
          </p:nvPr>
        </p:nvSpPr>
        <p:spPr>
          <a:xfrm>
            <a:off x="614516" y="660309"/>
            <a:ext cx="10953088" cy="708084"/>
          </a:xfrm>
          <a:prstGeom prst="rect">
            <a:avLst/>
          </a:prstGeom>
        </p:spPr>
        <p:txBody>
          <a:bodyPr/>
          <a:lstStyle/>
          <a:p>
            <a:pPr marL="0" indent="0">
              <a:buNone/>
            </a:pPr>
            <a:r>
              <a:rPr lang="en-US" sz="3600" b="1" dirty="0">
                <a:solidFill>
                  <a:srgbClr val="1E63AF"/>
                </a:solidFill>
                <a:latin typeface="Poppins" panose="00000500000000000000" pitchFamily="2" charset="0"/>
                <a:cs typeface="Poppins" panose="00000500000000000000" pitchFamily="2" charset="0"/>
              </a:rPr>
              <a:t>IPS Collaborative Services</a:t>
            </a:r>
          </a:p>
        </p:txBody>
      </p:sp>
      <p:sp>
        <p:nvSpPr>
          <p:cNvPr id="3" name="Text Placeholder 2">
            <a:extLst>
              <a:ext uri="{FF2B5EF4-FFF2-40B4-BE49-F238E27FC236}">
                <a16:creationId xmlns:a16="http://schemas.microsoft.com/office/drawing/2014/main" id="{AEEC3FBA-F9E3-7538-79E5-57C765143137}"/>
              </a:ext>
            </a:extLst>
          </p:cNvPr>
          <p:cNvSpPr>
            <a:spLocks noGrp="1"/>
          </p:cNvSpPr>
          <p:nvPr>
            <p:ph type="body" sz="quarter" idx="4294967295"/>
          </p:nvPr>
        </p:nvSpPr>
        <p:spPr>
          <a:xfrm>
            <a:off x="614516" y="1571348"/>
            <a:ext cx="6516534" cy="4074850"/>
          </a:xfrm>
          <a:prstGeom prst="rect">
            <a:avLst/>
          </a:prstGeom>
        </p:spPr>
        <p:txBody>
          <a:bodyPr/>
          <a:lstStyle/>
          <a:p>
            <a:pPr marL="0" indent="0">
              <a:lnSpc>
                <a:spcPct val="100000"/>
              </a:lnSpc>
              <a:spcBef>
                <a:spcPts val="600"/>
              </a:spcBef>
              <a:spcAft>
                <a:spcPts val="600"/>
              </a:spcAft>
              <a:buNone/>
            </a:pPr>
            <a:r>
              <a:rPr lang="en-US" sz="2400" dirty="0">
                <a:solidFill>
                  <a:srgbClr val="00B0F0"/>
                </a:solidFill>
                <a:latin typeface="Poppins" panose="00000500000000000000" pitchFamily="2" charset="0"/>
                <a:cs typeface="Poppins" panose="00000500000000000000" pitchFamily="2" charset="0"/>
              </a:rPr>
              <a:t>The Partnership: </a:t>
            </a:r>
          </a:p>
          <a:p>
            <a:pPr marL="0" indent="0">
              <a:lnSpc>
                <a:spcPct val="100000"/>
              </a:lnSpc>
              <a:spcBef>
                <a:spcPts val="600"/>
              </a:spcBef>
              <a:spcAft>
                <a:spcPts val="600"/>
              </a:spcAft>
              <a:buNone/>
            </a:pPr>
            <a:r>
              <a:rPr lang="en-US" sz="1800" dirty="0">
                <a:latin typeface="Poppins" panose="00000500000000000000" pitchFamily="2" charset="0"/>
                <a:cs typeface="Poppins" panose="00000500000000000000" pitchFamily="2" charset="0"/>
              </a:rPr>
              <a:t>IPS has supported </a:t>
            </a:r>
            <a:r>
              <a:rPr lang="en-US" sz="1800" dirty="0" err="1">
                <a:latin typeface="Poppins" panose="00000500000000000000" pitchFamily="2" charset="0"/>
                <a:cs typeface="Poppins" panose="00000500000000000000" pitchFamily="2" charset="0"/>
              </a:rPr>
              <a:t>Synergis</a:t>
            </a:r>
            <a:r>
              <a:rPr lang="en-US" sz="1800" dirty="0">
                <a:latin typeface="Poppins" panose="00000500000000000000" pitchFamily="2" charset="0"/>
                <a:cs typeface="Poppins" panose="00000500000000000000" pitchFamily="2" charset="0"/>
              </a:rPr>
              <a:t> Adept implementation projects for many of our shared clients. IPS has developed a deep understanding of the Adept platform and the </a:t>
            </a:r>
            <a:r>
              <a:rPr lang="en-US" sz="1800" dirty="0" err="1">
                <a:latin typeface="Poppins" panose="00000500000000000000" pitchFamily="2" charset="0"/>
                <a:cs typeface="Poppins" panose="00000500000000000000" pitchFamily="2" charset="0"/>
              </a:rPr>
              <a:t>Synergis</a:t>
            </a:r>
            <a:r>
              <a:rPr lang="en-US" sz="1800" dirty="0">
                <a:latin typeface="Poppins" panose="00000500000000000000" pitchFamily="2" charset="0"/>
                <a:cs typeface="Poppins" panose="00000500000000000000" pitchFamily="2" charset="0"/>
              </a:rPr>
              <a:t> implementation process.</a:t>
            </a:r>
          </a:p>
          <a:p>
            <a:pPr marL="0" indent="0">
              <a:lnSpc>
                <a:spcPct val="100000"/>
              </a:lnSpc>
              <a:spcBef>
                <a:spcPts val="1200"/>
              </a:spcBef>
              <a:spcAft>
                <a:spcPts val="600"/>
              </a:spcAft>
              <a:buNone/>
            </a:pPr>
            <a:r>
              <a:rPr lang="en-US" sz="2400" dirty="0">
                <a:solidFill>
                  <a:srgbClr val="00B0F0"/>
                </a:solidFill>
                <a:latin typeface="Poppins" panose="00000500000000000000" pitchFamily="2" charset="0"/>
                <a:cs typeface="Poppins" panose="00000500000000000000" pitchFamily="2" charset="0"/>
              </a:rPr>
              <a:t>What does this mean: </a:t>
            </a:r>
          </a:p>
          <a:p>
            <a:pPr marL="0" indent="0">
              <a:lnSpc>
                <a:spcPct val="100000"/>
              </a:lnSpc>
              <a:spcBef>
                <a:spcPts val="600"/>
              </a:spcBef>
              <a:spcAft>
                <a:spcPts val="600"/>
              </a:spcAft>
              <a:buNone/>
            </a:pPr>
            <a:r>
              <a:rPr lang="en-US" sz="1800" dirty="0">
                <a:latin typeface="Poppins" panose="00000500000000000000" pitchFamily="2" charset="0"/>
                <a:cs typeface="Poppins" panose="00000500000000000000" pitchFamily="2" charset="0"/>
              </a:rPr>
              <a:t>This partnership provides every client with a compliant, consistent implementation experience.</a:t>
            </a:r>
          </a:p>
          <a:p>
            <a:pPr marL="0" indent="0">
              <a:lnSpc>
                <a:spcPct val="100000"/>
              </a:lnSpc>
              <a:spcBef>
                <a:spcPts val="600"/>
              </a:spcBef>
              <a:spcAft>
                <a:spcPts val="600"/>
              </a:spcAft>
              <a:buNone/>
            </a:pPr>
            <a:r>
              <a:rPr lang="en-US" sz="1800" dirty="0">
                <a:latin typeface="Poppins" panose="00000500000000000000" pitchFamily="2" charset="0"/>
                <a:cs typeface="Poppins" panose="00000500000000000000" pitchFamily="2" charset="0"/>
              </a:rPr>
              <a:t>Our clients benefit from adoption of industry leading technology and the assurance that their regulatory compliance concerns are being addressed and met.</a:t>
            </a:r>
          </a:p>
        </p:txBody>
      </p:sp>
      <p:grpSp>
        <p:nvGrpSpPr>
          <p:cNvPr id="4" name="Group 3">
            <a:extLst>
              <a:ext uri="{FF2B5EF4-FFF2-40B4-BE49-F238E27FC236}">
                <a16:creationId xmlns:a16="http://schemas.microsoft.com/office/drawing/2014/main" id="{13B06AD9-26D5-490F-6220-BB31232A5D0D}"/>
              </a:ext>
            </a:extLst>
          </p:cNvPr>
          <p:cNvGrpSpPr/>
          <p:nvPr/>
        </p:nvGrpSpPr>
        <p:grpSpPr>
          <a:xfrm>
            <a:off x="7780097" y="1419193"/>
            <a:ext cx="3797387" cy="2341655"/>
            <a:chOff x="6254753" y="1804895"/>
            <a:chExt cx="4683209" cy="3037375"/>
          </a:xfrm>
        </p:grpSpPr>
        <p:sp>
          <p:nvSpPr>
            <p:cNvPr id="5" name="Arrow: Curved Left 4">
              <a:extLst>
                <a:ext uri="{FF2B5EF4-FFF2-40B4-BE49-F238E27FC236}">
                  <a16:creationId xmlns:a16="http://schemas.microsoft.com/office/drawing/2014/main" id="{2F0EBFEE-BBB4-EA97-5D33-9052EAA66172}"/>
                </a:ext>
              </a:extLst>
            </p:cNvPr>
            <p:cNvSpPr/>
            <p:nvPr/>
          </p:nvSpPr>
          <p:spPr>
            <a:xfrm rot="10991970">
              <a:off x="6254753" y="1804895"/>
              <a:ext cx="2104113" cy="2352716"/>
            </a:xfrm>
            <a:prstGeom prst="curvedLeftArrow">
              <a:avLst/>
            </a:prstGeom>
            <a:solidFill>
              <a:srgbClr val="0B2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dugi"/>
                <a:ea typeface="+mn-ea"/>
                <a:cs typeface="+mn-cs"/>
                <a:sym typeface="Open Sans Regular"/>
              </a:endParaRPr>
            </a:p>
          </p:txBody>
        </p:sp>
        <p:sp>
          <p:nvSpPr>
            <p:cNvPr id="6" name="Arrow: Curved Left 5">
              <a:extLst>
                <a:ext uri="{FF2B5EF4-FFF2-40B4-BE49-F238E27FC236}">
                  <a16:creationId xmlns:a16="http://schemas.microsoft.com/office/drawing/2014/main" id="{7E34840B-4214-C0E5-43D8-C93E5B61DE78}"/>
                </a:ext>
              </a:extLst>
            </p:cNvPr>
            <p:cNvSpPr/>
            <p:nvPr/>
          </p:nvSpPr>
          <p:spPr>
            <a:xfrm>
              <a:off x="8833849" y="2253139"/>
              <a:ext cx="2104113" cy="2305921"/>
            </a:xfrm>
            <a:prstGeom prst="curvedLeftArrow">
              <a:avLst/>
            </a:prstGeom>
            <a:solidFill>
              <a:srgbClr val="DA40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dugi"/>
                <a:ea typeface="+mn-ea"/>
                <a:cs typeface="+mn-cs"/>
                <a:sym typeface="Open Sans Regular"/>
              </a:endParaRPr>
            </a:p>
          </p:txBody>
        </p:sp>
        <p:pic>
          <p:nvPicPr>
            <p:cNvPr id="7" name="Picture 6">
              <a:extLst>
                <a:ext uri="{FF2B5EF4-FFF2-40B4-BE49-F238E27FC236}">
                  <a16:creationId xmlns:a16="http://schemas.microsoft.com/office/drawing/2014/main" id="{CC264B4C-05D5-E40F-C6C7-8040F18A82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10094" y="1809136"/>
              <a:ext cx="2025575" cy="1149812"/>
            </a:xfrm>
            <a:prstGeom prst="rect">
              <a:avLst/>
            </a:prstGeom>
          </p:spPr>
        </p:pic>
        <p:pic>
          <p:nvPicPr>
            <p:cNvPr id="8" name="Picture 7">
              <a:extLst>
                <a:ext uri="{FF2B5EF4-FFF2-40B4-BE49-F238E27FC236}">
                  <a16:creationId xmlns:a16="http://schemas.microsoft.com/office/drawing/2014/main" id="{6A8F8F0A-76B1-F477-1437-6422B5ADDB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74508" y="3082200"/>
              <a:ext cx="3507716" cy="1760070"/>
            </a:xfrm>
            <a:prstGeom prst="rect">
              <a:avLst/>
            </a:prstGeom>
          </p:spPr>
        </p:pic>
      </p:grpSp>
    </p:spTree>
    <p:extLst>
      <p:ext uri="{BB962C8B-B14F-4D97-AF65-F5344CB8AC3E}">
        <p14:creationId xmlns:p14="http://schemas.microsoft.com/office/powerpoint/2010/main" val="120979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B2673-9DBA-3B01-844B-56248763517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B722B77-5A0C-A2D4-3438-EB61A67D9744}"/>
              </a:ext>
            </a:extLst>
          </p:cNvPr>
          <p:cNvSpPr>
            <a:spLocks noGrp="1"/>
          </p:cNvSpPr>
          <p:nvPr>
            <p:ph type="body" sz="quarter" idx="4294967295"/>
          </p:nvPr>
        </p:nvSpPr>
        <p:spPr>
          <a:xfrm>
            <a:off x="614516" y="660309"/>
            <a:ext cx="10953088" cy="708084"/>
          </a:xfrm>
          <a:prstGeom prst="rect">
            <a:avLst/>
          </a:prstGeom>
        </p:spPr>
        <p:txBody>
          <a:bodyPr/>
          <a:lstStyle/>
          <a:p>
            <a:pPr marL="0" indent="0">
              <a:buNone/>
            </a:pPr>
            <a:r>
              <a:rPr lang="en-US" sz="3600" b="1" dirty="0">
                <a:solidFill>
                  <a:srgbClr val="1E63AF"/>
                </a:solidFill>
                <a:latin typeface="Poppins" panose="00000500000000000000" pitchFamily="2" charset="0"/>
                <a:cs typeface="Poppins" panose="00000500000000000000" pitchFamily="2" charset="0"/>
              </a:rPr>
              <a:t>IPS / Merck Partnership</a:t>
            </a:r>
          </a:p>
        </p:txBody>
      </p:sp>
      <p:sp>
        <p:nvSpPr>
          <p:cNvPr id="3" name="Text Placeholder 2">
            <a:extLst>
              <a:ext uri="{FF2B5EF4-FFF2-40B4-BE49-F238E27FC236}">
                <a16:creationId xmlns:a16="http://schemas.microsoft.com/office/drawing/2014/main" id="{68184E81-2D8E-1A0D-5BEF-3EFE5B493DBB}"/>
              </a:ext>
            </a:extLst>
          </p:cNvPr>
          <p:cNvSpPr>
            <a:spLocks noGrp="1"/>
          </p:cNvSpPr>
          <p:nvPr>
            <p:ph type="body" sz="quarter" idx="4294967295"/>
          </p:nvPr>
        </p:nvSpPr>
        <p:spPr>
          <a:xfrm>
            <a:off x="614516" y="1571348"/>
            <a:ext cx="6103784" cy="4074850"/>
          </a:xfrm>
          <a:prstGeom prst="rect">
            <a:avLst/>
          </a:prstGeom>
        </p:spPr>
        <p:txBody>
          <a:bodyPr/>
          <a:lstStyle/>
          <a:p>
            <a:pPr marL="0" indent="0">
              <a:lnSpc>
                <a:spcPct val="100000"/>
              </a:lnSpc>
              <a:spcBef>
                <a:spcPts val="600"/>
              </a:spcBef>
              <a:spcAft>
                <a:spcPts val="600"/>
              </a:spcAft>
              <a:buNone/>
            </a:pPr>
            <a:r>
              <a:rPr lang="en-US" sz="2400" dirty="0">
                <a:solidFill>
                  <a:srgbClr val="00B0F0"/>
                </a:solidFill>
                <a:latin typeface="Poppins" panose="00000500000000000000" pitchFamily="2" charset="0"/>
                <a:cs typeface="Poppins" panose="00000500000000000000" pitchFamily="2" charset="0"/>
              </a:rPr>
              <a:t>Background: </a:t>
            </a:r>
          </a:p>
          <a:p>
            <a:pPr marL="0" indent="0">
              <a:lnSpc>
                <a:spcPct val="100000"/>
              </a:lnSpc>
              <a:spcBef>
                <a:spcPts val="600"/>
              </a:spcBef>
              <a:spcAft>
                <a:spcPts val="600"/>
              </a:spcAft>
              <a:buNone/>
            </a:pPr>
            <a:r>
              <a:rPr lang="en-US" sz="1800" dirty="0">
                <a:latin typeface="Poppins" panose="00000500000000000000" pitchFamily="2" charset="0"/>
                <a:cs typeface="Poppins" panose="00000500000000000000" pitchFamily="2" charset="0"/>
              </a:rPr>
              <a:t>IPS has been a long-time provider of CQV services for Merck, MSD, and their affiliated companies across all business areas and operations.</a:t>
            </a:r>
          </a:p>
          <a:p>
            <a:pPr marL="0" indent="0">
              <a:lnSpc>
                <a:spcPct val="100000"/>
              </a:lnSpc>
              <a:spcBef>
                <a:spcPts val="1200"/>
              </a:spcBef>
              <a:spcAft>
                <a:spcPts val="600"/>
              </a:spcAft>
              <a:buNone/>
            </a:pPr>
            <a:r>
              <a:rPr lang="en-US" sz="2400" dirty="0">
                <a:solidFill>
                  <a:srgbClr val="00B0F0"/>
                </a:solidFill>
                <a:latin typeface="Poppins" panose="00000500000000000000" pitchFamily="2" charset="0"/>
                <a:cs typeface="Poppins" panose="00000500000000000000" pitchFamily="2" charset="0"/>
              </a:rPr>
              <a:t>The request: </a:t>
            </a:r>
          </a:p>
          <a:p>
            <a:pPr marL="0" indent="0">
              <a:lnSpc>
                <a:spcPct val="100000"/>
              </a:lnSpc>
              <a:spcBef>
                <a:spcPts val="600"/>
              </a:spcBef>
              <a:spcAft>
                <a:spcPts val="600"/>
              </a:spcAft>
              <a:buNone/>
            </a:pPr>
            <a:r>
              <a:rPr lang="en-US" sz="1800" dirty="0">
                <a:latin typeface="Poppins" panose="00000500000000000000" pitchFamily="2" charset="0"/>
                <a:cs typeface="Poppins" panose="00000500000000000000" pitchFamily="2" charset="0"/>
              </a:rPr>
              <a:t>Through referrals from both </a:t>
            </a:r>
            <a:r>
              <a:rPr lang="en-US" sz="1800" dirty="0" err="1">
                <a:latin typeface="Poppins" panose="00000500000000000000" pitchFamily="2" charset="0"/>
                <a:cs typeface="Poppins" panose="00000500000000000000" pitchFamily="2" charset="0"/>
              </a:rPr>
              <a:t>Synergis</a:t>
            </a:r>
            <a:r>
              <a:rPr lang="en-US" sz="1800" dirty="0">
                <a:latin typeface="Poppins" panose="00000500000000000000" pitchFamily="2" charset="0"/>
                <a:cs typeface="Poppins" panose="00000500000000000000" pitchFamily="2" charset="0"/>
              </a:rPr>
              <a:t> and internal Merck staff, IPS was engaged to provide validation and compliance support for the </a:t>
            </a:r>
            <a:r>
              <a:rPr lang="en-US" sz="1800" dirty="0" err="1">
                <a:latin typeface="Poppins" panose="00000500000000000000" pitchFamily="2" charset="0"/>
                <a:cs typeface="Poppins" panose="00000500000000000000" pitchFamily="2" charset="0"/>
              </a:rPr>
              <a:t>Synergis</a:t>
            </a:r>
            <a:r>
              <a:rPr lang="en-US" sz="1800" dirty="0">
                <a:latin typeface="Poppins" panose="00000500000000000000" pitchFamily="2" charset="0"/>
                <a:cs typeface="Poppins" panose="00000500000000000000" pitchFamily="2" charset="0"/>
              </a:rPr>
              <a:t> Adept implementation project.</a:t>
            </a:r>
          </a:p>
        </p:txBody>
      </p:sp>
      <p:pic>
        <p:nvPicPr>
          <p:cNvPr id="9" name="Picture 8">
            <a:extLst>
              <a:ext uri="{FF2B5EF4-FFF2-40B4-BE49-F238E27FC236}">
                <a16:creationId xmlns:a16="http://schemas.microsoft.com/office/drawing/2014/main" id="{8D55A5F6-0B14-6C07-ACEF-7EFC4E40042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797800" y="1571348"/>
            <a:ext cx="3683000" cy="3684831"/>
          </a:xfrm>
          <a:prstGeom prst="rect">
            <a:avLst/>
          </a:prstGeom>
        </p:spPr>
      </p:pic>
    </p:spTree>
    <p:extLst>
      <p:ext uri="{BB962C8B-B14F-4D97-AF65-F5344CB8AC3E}">
        <p14:creationId xmlns:p14="http://schemas.microsoft.com/office/powerpoint/2010/main" val="3882704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D2844-D99B-B216-A551-45DD6026DF9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1837C9A-98DB-57FB-3F6D-7C89282ED936}"/>
              </a:ext>
            </a:extLst>
          </p:cNvPr>
          <p:cNvSpPr>
            <a:spLocks noGrp="1"/>
          </p:cNvSpPr>
          <p:nvPr>
            <p:ph type="body" sz="quarter" idx="4294967295"/>
          </p:nvPr>
        </p:nvSpPr>
        <p:spPr>
          <a:xfrm>
            <a:off x="614516" y="660309"/>
            <a:ext cx="10953088" cy="708084"/>
          </a:xfrm>
          <a:prstGeom prst="rect">
            <a:avLst/>
          </a:prstGeom>
        </p:spPr>
        <p:txBody>
          <a:bodyPr/>
          <a:lstStyle/>
          <a:p>
            <a:pPr marL="0" indent="0">
              <a:buNone/>
            </a:pPr>
            <a:r>
              <a:rPr lang="en-US" sz="3600" b="1" dirty="0">
                <a:solidFill>
                  <a:srgbClr val="1E63AF"/>
                </a:solidFill>
                <a:latin typeface="Poppins" panose="00000500000000000000" pitchFamily="2" charset="0"/>
                <a:cs typeface="Poppins" panose="00000500000000000000" pitchFamily="2" charset="0"/>
              </a:rPr>
              <a:t>Compliance Challenges with EDMS Platforms</a:t>
            </a:r>
          </a:p>
        </p:txBody>
      </p:sp>
      <p:sp>
        <p:nvSpPr>
          <p:cNvPr id="3" name="Text Placeholder 2">
            <a:extLst>
              <a:ext uri="{FF2B5EF4-FFF2-40B4-BE49-F238E27FC236}">
                <a16:creationId xmlns:a16="http://schemas.microsoft.com/office/drawing/2014/main" id="{1C4FF074-3662-9979-3677-D66E6334FE39}"/>
              </a:ext>
            </a:extLst>
          </p:cNvPr>
          <p:cNvSpPr>
            <a:spLocks noGrp="1"/>
          </p:cNvSpPr>
          <p:nvPr>
            <p:ph type="body" sz="quarter" idx="4294967295"/>
          </p:nvPr>
        </p:nvSpPr>
        <p:spPr>
          <a:xfrm>
            <a:off x="614515" y="1571348"/>
            <a:ext cx="4919687" cy="4074850"/>
          </a:xfrm>
          <a:prstGeom prst="rect">
            <a:avLst/>
          </a:prstGeom>
        </p:spPr>
        <p:txBody>
          <a:bodyPr/>
          <a:lstStyle/>
          <a:p>
            <a:pPr marL="228600" lvl="1">
              <a:lnSpc>
                <a:spcPct val="100000"/>
              </a:lnSpc>
              <a:spcBef>
                <a:spcPts val="600"/>
              </a:spcBef>
              <a:spcAft>
                <a:spcPts val="600"/>
              </a:spcAft>
              <a:buClr>
                <a:srgbClr val="000000"/>
              </a:buClr>
              <a:buSzPct val="110000"/>
              <a:buFont typeface="Wingdings" panose="05000000000000000000" pitchFamily="2" charset="2"/>
              <a:buChar char="§"/>
              <a:defRPr/>
            </a:pPr>
            <a:r>
              <a:rPr lang="en-US" sz="1800" dirty="0">
                <a:latin typeface="Poppins" panose="00000500000000000000" pitchFamily="2" charset="0"/>
                <a:cs typeface="Poppins" panose="00000500000000000000" pitchFamily="2" charset="0"/>
                <a:sym typeface="Open Sans Regular"/>
              </a:rPr>
              <a:t>Meeting current regulatory compliance requirements for Electronic Records and Signatures (ERES -21 CFR Part 11, Annex 11) and Regulatory guidance for Data Integrity (DI)</a:t>
            </a:r>
          </a:p>
          <a:p>
            <a:pPr marL="228600" lvl="1">
              <a:lnSpc>
                <a:spcPct val="100000"/>
              </a:lnSpc>
              <a:spcBef>
                <a:spcPts val="600"/>
              </a:spcBef>
              <a:spcAft>
                <a:spcPts val="600"/>
              </a:spcAft>
              <a:buClr>
                <a:srgbClr val="000000"/>
              </a:buClr>
              <a:buSzPct val="110000"/>
              <a:buFont typeface="Wingdings" panose="05000000000000000000" pitchFamily="2" charset="2"/>
              <a:buChar char="§"/>
              <a:defRPr/>
            </a:pPr>
            <a:r>
              <a:rPr lang="en-US" sz="1800" dirty="0">
                <a:latin typeface="Poppins" panose="00000500000000000000" pitchFamily="2" charset="0"/>
                <a:cs typeface="Poppins" panose="00000500000000000000" pitchFamily="2" charset="0"/>
                <a:sym typeface="Open Sans Regular"/>
              </a:rPr>
              <a:t>Management of Change within the platform and (system) and for data (records)</a:t>
            </a:r>
          </a:p>
          <a:p>
            <a:pPr marL="228600" lvl="1">
              <a:lnSpc>
                <a:spcPct val="100000"/>
              </a:lnSpc>
              <a:spcBef>
                <a:spcPts val="600"/>
              </a:spcBef>
              <a:spcAft>
                <a:spcPts val="600"/>
              </a:spcAft>
              <a:buClr>
                <a:srgbClr val="000000"/>
              </a:buClr>
              <a:buSzPct val="110000"/>
              <a:buFont typeface="Wingdings" panose="05000000000000000000" pitchFamily="2" charset="2"/>
              <a:buChar char="§"/>
              <a:defRPr/>
            </a:pPr>
            <a:r>
              <a:rPr lang="en-US" sz="1800" dirty="0">
                <a:latin typeface="Poppins" panose="00000500000000000000" pitchFamily="2" charset="0"/>
                <a:cs typeface="Poppins" panose="00000500000000000000" pitchFamily="2" charset="0"/>
                <a:sym typeface="Open Sans Regular"/>
              </a:rPr>
              <a:t>System security</a:t>
            </a:r>
          </a:p>
          <a:p>
            <a:pPr marL="228600" lvl="1">
              <a:lnSpc>
                <a:spcPct val="100000"/>
              </a:lnSpc>
              <a:spcBef>
                <a:spcPts val="600"/>
              </a:spcBef>
              <a:spcAft>
                <a:spcPts val="600"/>
              </a:spcAft>
              <a:buClr>
                <a:srgbClr val="000000"/>
              </a:buClr>
              <a:buSzPct val="110000"/>
              <a:buFont typeface="Wingdings" panose="05000000000000000000" pitchFamily="2" charset="2"/>
              <a:buChar char="§"/>
              <a:defRPr/>
            </a:pPr>
            <a:r>
              <a:rPr lang="en-US" sz="1800" dirty="0">
                <a:latin typeface="Poppins" panose="00000500000000000000" pitchFamily="2" charset="0"/>
                <a:cs typeface="Poppins" panose="00000500000000000000" pitchFamily="2" charset="0"/>
                <a:sym typeface="Open Sans Regular"/>
              </a:rPr>
              <a:t>Audit, Traceability and Reporting</a:t>
            </a:r>
          </a:p>
          <a:p>
            <a:pPr marL="228600" lvl="1">
              <a:lnSpc>
                <a:spcPct val="100000"/>
              </a:lnSpc>
              <a:spcBef>
                <a:spcPts val="600"/>
              </a:spcBef>
              <a:spcAft>
                <a:spcPts val="600"/>
              </a:spcAft>
              <a:buClr>
                <a:srgbClr val="000000"/>
              </a:buClr>
              <a:buSzPct val="110000"/>
              <a:buFont typeface="Wingdings" panose="05000000000000000000" pitchFamily="2" charset="2"/>
              <a:buChar char="§"/>
              <a:defRPr/>
            </a:pPr>
            <a:r>
              <a:rPr lang="en-US" sz="1800" dirty="0">
                <a:latin typeface="Poppins" panose="00000500000000000000" pitchFamily="2" charset="0"/>
                <a:cs typeface="Poppins" panose="00000500000000000000" pitchFamily="2" charset="0"/>
                <a:sym typeface="Open Sans Regular"/>
              </a:rPr>
              <a:t>Integrity of records / data</a:t>
            </a:r>
            <a:endParaRPr lang="en-US" sz="1800" kern="0" dirty="0">
              <a:latin typeface="Poppins" panose="00000500000000000000" pitchFamily="2" charset="0"/>
              <a:cs typeface="Poppins" panose="00000500000000000000" pitchFamily="2" charset="0"/>
              <a:sym typeface="Open Sans Regular"/>
            </a:endParaRPr>
          </a:p>
        </p:txBody>
      </p:sp>
      <p:grpSp>
        <p:nvGrpSpPr>
          <p:cNvPr id="4" name="Group 3">
            <a:extLst>
              <a:ext uri="{FF2B5EF4-FFF2-40B4-BE49-F238E27FC236}">
                <a16:creationId xmlns:a16="http://schemas.microsoft.com/office/drawing/2014/main" id="{06EFE387-3903-C579-6200-D4A17E86A195}"/>
              </a:ext>
            </a:extLst>
          </p:cNvPr>
          <p:cNvGrpSpPr>
            <a:grpSpLocks noChangeAspect="1"/>
          </p:cNvGrpSpPr>
          <p:nvPr/>
        </p:nvGrpSpPr>
        <p:grpSpPr>
          <a:xfrm>
            <a:off x="6145978" y="1571348"/>
            <a:ext cx="5786406" cy="4114800"/>
            <a:chOff x="4190256" y="1505538"/>
            <a:chExt cx="6065626" cy="5178628"/>
          </a:xfrm>
        </p:grpSpPr>
        <p:grpSp>
          <p:nvGrpSpPr>
            <p:cNvPr id="5" name="Group 4">
              <a:extLst>
                <a:ext uri="{FF2B5EF4-FFF2-40B4-BE49-F238E27FC236}">
                  <a16:creationId xmlns:a16="http://schemas.microsoft.com/office/drawing/2014/main" id="{FC07DE1D-D1C1-5ADE-EA66-52C1FBFD8745}"/>
                </a:ext>
              </a:extLst>
            </p:cNvPr>
            <p:cNvGrpSpPr/>
            <p:nvPr/>
          </p:nvGrpSpPr>
          <p:grpSpPr>
            <a:xfrm>
              <a:off x="4190256" y="1505538"/>
              <a:ext cx="6065626" cy="4049422"/>
              <a:chOff x="4760608" y="1820639"/>
              <a:chExt cx="4738486" cy="2362542"/>
            </a:xfrm>
            <a:effectLst>
              <a:outerShdw blurRad="50800" dist="38100" dir="2700000" algn="tl" rotWithShape="0">
                <a:prstClr val="black">
                  <a:alpha val="40000"/>
                </a:prstClr>
              </a:outerShdw>
            </a:effectLst>
          </p:grpSpPr>
          <p:cxnSp>
            <p:nvCxnSpPr>
              <p:cNvPr id="8" name="Straight Connector 7">
                <a:extLst>
                  <a:ext uri="{FF2B5EF4-FFF2-40B4-BE49-F238E27FC236}">
                    <a16:creationId xmlns:a16="http://schemas.microsoft.com/office/drawing/2014/main" id="{477BF193-76A8-CD7A-07E1-3A65B9046450}"/>
                  </a:ext>
                </a:extLst>
              </p:cNvPr>
              <p:cNvCxnSpPr>
                <a:stCxn id="26" idx="0"/>
              </p:cNvCxnSpPr>
              <p:nvPr/>
            </p:nvCxnSpPr>
            <p:spPr>
              <a:xfrm flipH="1" flipV="1">
                <a:off x="7416949" y="2942752"/>
                <a:ext cx="609600" cy="3360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A79ADAC-6253-4B6F-DE32-9B9BB82BD33C}"/>
                  </a:ext>
                </a:extLst>
              </p:cNvPr>
              <p:cNvCxnSpPr/>
              <p:nvPr/>
            </p:nvCxnSpPr>
            <p:spPr>
              <a:xfrm flipV="1">
                <a:off x="6854552" y="3087934"/>
                <a:ext cx="72008" cy="7385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9CE64A9-F425-3FDF-29F6-6809C7B61A86}"/>
                  </a:ext>
                </a:extLst>
              </p:cNvPr>
              <p:cNvCxnSpPr/>
              <p:nvPr/>
            </p:nvCxnSpPr>
            <p:spPr>
              <a:xfrm flipH="1" flipV="1">
                <a:off x="7238175" y="3075418"/>
                <a:ext cx="150742" cy="7510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5FAD517-D179-9DAE-0B4C-61E062EAF1A8}"/>
                  </a:ext>
                </a:extLst>
              </p:cNvPr>
              <p:cNvCxnSpPr>
                <a:stCxn id="24" idx="0"/>
              </p:cNvCxnSpPr>
              <p:nvPr/>
            </p:nvCxnSpPr>
            <p:spPr>
              <a:xfrm flipV="1">
                <a:off x="6149903" y="2939796"/>
                <a:ext cx="361913" cy="3390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A111CF-6001-1730-B299-12F9B2A2AD09}"/>
                  </a:ext>
                </a:extLst>
              </p:cNvPr>
              <p:cNvCxnSpPr/>
              <p:nvPr/>
            </p:nvCxnSpPr>
            <p:spPr>
              <a:xfrm>
                <a:off x="6149903" y="2285487"/>
                <a:ext cx="249519" cy="2451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7C8668-78ED-66CC-3021-C6744FAEC636}"/>
                  </a:ext>
                </a:extLst>
              </p:cNvPr>
              <p:cNvCxnSpPr/>
              <p:nvPr/>
            </p:nvCxnSpPr>
            <p:spPr>
              <a:xfrm flipH="1">
                <a:off x="7847775" y="2233991"/>
                <a:ext cx="253883" cy="323424"/>
              </a:xfrm>
              <a:prstGeom prst="line">
                <a:avLst/>
              </a:prstGeom>
            </p:spPr>
            <p:style>
              <a:lnRef idx="1">
                <a:schemeClr val="accent1"/>
              </a:lnRef>
              <a:fillRef idx="0">
                <a:schemeClr val="accent1"/>
              </a:fillRef>
              <a:effectRef idx="0">
                <a:schemeClr val="accent1"/>
              </a:effectRef>
              <a:fontRef idx="minor">
                <a:schemeClr val="tx1"/>
              </a:fontRef>
            </p:style>
          </p:cxnSp>
          <p:sp>
            <p:nvSpPr>
              <p:cNvPr id="15" name="Rounded Rectangle 22">
                <a:extLst>
                  <a:ext uri="{FF2B5EF4-FFF2-40B4-BE49-F238E27FC236}">
                    <a16:creationId xmlns:a16="http://schemas.microsoft.com/office/drawing/2014/main" id="{10F31766-16DC-80FF-BCCD-0C8434887E4F}"/>
                  </a:ext>
                </a:extLst>
              </p:cNvPr>
              <p:cNvSpPr/>
              <p:nvPr/>
            </p:nvSpPr>
            <p:spPr>
              <a:xfrm>
                <a:off x="8279894" y="2558052"/>
                <a:ext cx="1219200" cy="38174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t>Accurate</a:t>
                </a:r>
              </a:p>
            </p:txBody>
          </p:sp>
          <p:sp>
            <p:nvSpPr>
              <p:cNvPr id="16" name="Rounded Rectangle 23">
                <a:extLst>
                  <a:ext uri="{FF2B5EF4-FFF2-40B4-BE49-F238E27FC236}">
                    <a16:creationId xmlns:a16="http://schemas.microsoft.com/office/drawing/2014/main" id="{F51419DC-A65C-4F6C-5E1A-E28FCFD35DAD}"/>
                  </a:ext>
                </a:extLst>
              </p:cNvPr>
              <p:cNvSpPr/>
              <p:nvPr/>
            </p:nvSpPr>
            <p:spPr>
              <a:xfrm>
                <a:off x="7951440" y="1960055"/>
                <a:ext cx="1219200" cy="38174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t>Original</a:t>
                </a:r>
                <a:endParaRPr lang="en-US" sz="900" dirty="0"/>
              </a:p>
            </p:txBody>
          </p:sp>
          <p:sp>
            <p:nvSpPr>
              <p:cNvPr id="17" name="Rounded Rectangle 24">
                <a:extLst>
                  <a:ext uri="{FF2B5EF4-FFF2-40B4-BE49-F238E27FC236}">
                    <a16:creationId xmlns:a16="http://schemas.microsoft.com/office/drawing/2014/main" id="{60B58C00-A6E7-9076-2F44-7501742D564C}"/>
                  </a:ext>
                </a:extLst>
              </p:cNvPr>
              <p:cNvSpPr/>
              <p:nvPr/>
            </p:nvSpPr>
            <p:spPr>
              <a:xfrm>
                <a:off x="6511816" y="1820639"/>
                <a:ext cx="1219200" cy="38174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t>Contemporaneous</a:t>
                </a:r>
                <a:endParaRPr lang="en-US" sz="900" dirty="0"/>
              </a:p>
            </p:txBody>
          </p:sp>
          <p:sp>
            <p:nvSpPr>
              <p:cNvPr id="18" name="Rounded Rectangle 25">
                <a:extLst>
                  <a:ext uri="{FF2B5EF4-FFF2-40B4-BE49-F238E27FC236}">
                    <a16:creationId xmlns:a16="http://schemas.microsoft.com/office/drawing/2014/main" id="{A78C0051-05EE-49B3-55B4-E1A2B8CDF69C}"/>
                  </a:ext>
                </a:extLst>
              </p:cNvPr>
              <p:cNvSpPr/>
              <p:nvPr/>
            </p:nvSpPr>
            <p:spPr>
              <a:xfrm>
                <a:off x="5080921" y="1960055"/>
                <a:ext cx="1219200" cy="38174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t>Legible</a:t>
                </a:r>
                <a:endParaRPr lang="en-US" sz="2400" dirty="0"/>
              </a:p>
            </p:txBody>
          </p:sp>
          <p:sp>
            <p:nvSpPr>
              <p:cNvPr id="19" name="Rounded Rectangle 26">
                <a:extLst>
                  <a:ext uri="{FF2B5EF4-FFF2-40B4-BE49-F238E27FC236}">
                    <a16:creationId xmlns:a16="http://schemas.microsoft.com/office/drawing/2014/main" id="{309BB893-23A8-CEAF-5B37-2BBF5B1BD483}"/>
                  </a:ext>
                </a:extLst>
              </p:cNvPr>
              <p:cNvSpPr/>
              <p:nvPr/>
            </p:nvSpPr>
            <p:spPr>
              <a:xfrm>
                <a:off x="4760608" y="2562094"/>
                <a:ext cx="1219200" cy="381744"/>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t>Attributable</a:t>
                </a:r>
                <a:endParaRPr lang="en-US" sz="1400" dirty="0"/>
              </a:p>
            </p:txBody>
          </p:sp>
          <p:sp>
            <p:nvSpPr>
              <p:cNvPr id="20" name="Rounded Rectangle 27">
                <a:extLst>
                  <a:ext uri="{FF2B5EF4-FFF2-40B4-BE49-F238E27FC236}">
                    <a16:creationId xmlns:a16="http://schemas.microsoft.com/office/drawing/2014/main" id="{4967CAE6-6D70-78E2-F45B-4B6DA0DB5EC6}"/>
                  </a:ext>
                </a:extLst>
              </p:cNvPr>
              <p:cNvSpPr/>
              <p:nvPr/>
            </p:nvSpPr>
            <p:spPr>
              <a:xfrm>
                <a:off x="6300121" y="2417999"/>
                <a:ext cx="1651319" cy="669935"/>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a:effectLst>
                      <a:outerShdw blurRad="38100" dist="38100" dir="2700000" algn="tl">
                        <a:srgbClr val="000000">
                          <a:alpha val="43137"/>
                        </a:srgbClr>
                      </a:outerShdw>
                    </a:effectLst>
                  </a:rPr>
                  <a:t>ALCOA++</a:t>
                </a:r>
              </a:p>
            </p:txBody>
          </p:sp>
          <p:cxnSp>
            <p:nvCxnSpPr>
              <p:cNvPr id="21" name="Straight Connector 20">
                <a:extLst>
                  <a:ext uri="{FF2B5EF4-FFF2-40B4-BE49-F238E27FC236}">
                    <a16:creationId xmlns:a16="http://schemas.microsoft.com/office/drawing/2014/main" id="{872D37C1-419A-4A2C-FAB4-A601B5AD03E1}"/>
                  </a:ext>
                </a:extLst>
              </p:cNvPr>
              <p:cNvCxnSpPr>
                <a:stCxn id="17" idx="2"/>
                <a:endCxn id="20" idx="0"/>
              </p:cNvCxnSpPr>
              <p:nvPr/>
            </p:nvCxnSpPr>
            <p:spPr>
              <a:xfrm>
                <a:off x="7121416" y="2202383"/>
                <a:ext cx="4365" cy="2156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65A3E4D-D8F2-71CC-7A18-6A3EEC1B3761}"/>
                  </a:ext>
                </a:extLst>
              </p:cNvPr>
              <p:cNvCxnSpPr>
                <a:stCxn id="19" idx="3"/>
                <a:endCxn id="20" idx="1"/>
              </p:cNvCxnSpPr>
              <p:nvPr/>
            </p:nvCxnSpPr>
            <p:spPr>
              <a:xfrm>
                <a:off x="5979808" y="2752966"/>
                <a:ext cx="32031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0EA10A1-7446-5A13-08E1-3CF245EB5413}"/>
                  </a:ext>
                </a:extLst>
              </p:cNvPr>
              <p:cNvCxnSpPr>
                <a:stCxn id="20" idx="3"/>
                <a:endCxn id="15" idx="1"/>
              </p:cNvCxnSpPr>
              <p:nvPr/>
            </p:nvCxnSpPr>
            <p:spPr>
              <a:xfrm flipV="1">
                <a:off x="7951440" y="2748924"/>
                <a:ext cx="328454" cy="4043"/>
              </a:xfrm>
              <a:prstGeom prst="line">
                <a:avLst/>
              </a:prstGeom>
            </p:spPr>
            <p:style>
              <a:lnRef idx="1">
                <a:schemeClr val="accent1"/>
              </a:lnRef>
              <a:fillRef idx="0">
                <a:schemeClr val="accent1"/>
              </a:fillRef>
              <a:effectRef idx="0">
                <a:schemeClr val="accent1"/>
              </a:effectRef>
              <a:fontRef idx="minor">
                <a:schemeClr val="tx1"/>
              </a:fontRef>
            </p:style>
          </p:cxnSp>
          <p:sp>
            <p:nvSpPr>
              <p:cNvPr id="24" name="Rounded Rectangle 43">
                <a:extLst>
                  <a:ext uri="{FF2B5EF4-FFF2-40B4-BE49-F238E27FC236}">
                    <a16:creationId xmlns:a16="http://schemas.microsoft.com/office/drawing/2014/main" id="{04537B28-434A-D48D-5ED7-4B3EBDBE29E7}"/>
                  </a:ext>
                </a:extLst>
              </p:cNvPr>
              <p:cNvSpPr/>
              <p:nvPr/>
            </p:nvSpPr>
            <p:spPr>
              <a:xfrm>
                <a:off x="5540303" y="3278806"/>
                <a:ext cx="1219200" cy="38174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Complete</a:t>
                </a:r>
                <a:endParaRPr lang="en-US" sz="1400" dirty="0"/>
              </a:p>
            </p:txBody>
          </p:sp>
          <p:sp>
            <p:nvSpPr>
              <p:cNvPr id="25" name="Rounded Rectangle 44">
                <a:extLst>
                  <a:ext uri="{FF2B5EF4-FFF2-40B4-BE49-F238E27FC236}">
                    <a16:creationId xmlns:a16="http://schemas.microsoft.com/office/drawing/2014/main" id="{55C4D50C-C87D-76E8-E9E6-0561219290FF}"/>
                  </a:ext>
                </a:extLst>
              </p:cNvPr>
              <p:cNvSpPr/>
              <p:nvPr/>
            </p:nvSpPr>
            <p:spPr>
              <a:xfrm>
                <a:off x="5849404" y="3801437"/>
                <a:ext cx="1219200" cy="38174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Consistent</a:t>
                </a:r>
              </a:p>
            </p:txBody>
          </p:sp>
          <p:sp>
            <p:nvSpPr>
              <p:cNvPr id="26" name="Rounded Rectangle 45">
                <a:extLst>
                  <a:ext uri="{FF2B5EF4-FFF2-40B4-BE49-F238E27FC236}">
                    <a16:creationId xmlns:a16="http://schemas.microsoft.com/office/drawing/2014/main" id="{46B947BC-C6E2-4037-5C14-13BA270C61E5}"/>
                  </a:ext>
                </a:extLst>
              </p:cNvPr>
              <p:cNvSpPr/>
              <p:nvPr/>
            </p:nvSpPr>
            <p:spPr>
              <a:xfrm>
                <a:off x="7416949" y="3278806"/>
                <a:ext cx="1219200" cy="38174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Available</a:t>
                </a:r>
              </a:p>
            </p:txBody>
          </p:sp>
          <p:sp>
            <p:nvSpPr>
              <p:cNvPr id="27" name="Rounded Rectangle 46">
                <a:extLst>
                  <a:ext uri="{FF2B5EF4-FFF2-40B4-BE49-F238E27FC236}">
                    <a16:creationId xmlns:a16="http://schemas.microsoft.com/office/drawing/2014/main" id="{6FF8056A-5D72-C5C8-D0F7-1E177ED7F29D}"/>
                  </a:ext>
                </a:extLst>
              </p:cNvPr>
              <p:cNvSpPr/>
              <p:nvPr/>
            </p:nvSpPr>
            <p:spPr>
              <a:xfrm>
                <a:off x="7238175" y="3801437"/>
                <a:ext cx="1219200" cy="38174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200" dirty="0"/>
                  <a:t>Enduring</a:t>
                </a:r>
              </a:p>
            </p:txBody>
          </p:sp>
        </p:grpSp>
        <p:sp>
          <p:nvSpPr>
            <p:cNvPr id="6" name="Rounded Rectangle 44">
              <a:extLst>
                <a:ext uri="{FF2B5EF4-FFF2-40B4-BE49-F238E27FC236}">
                  <a16:creationId xmlns:a16="http://schemas.microsoft.com/office/drawing/2014/main" id="{3E3782D1-E743-D4B8-34CA-29C06E6FF036}"/>
                </a:ext>
              </a:extLst>
            </p:cNvPr>
            <p:cNvSpPr/>
            <p:nvPr/>
          </p:nvSpPr>
          <p:spPr>
            <a:xfrm>
              <a:off x="6431937" y="6029853"/>
              <a:ext cx="1560670" cy="65431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200" dirty="0"/>
                <a:t>Traceable</a:t>
              </a:r>
            </a:p>
          </p:txBody>
        </p:sp>
        <p:cxnSp>
          <p:nvCxnSpPr>
            <p:cNvPr id="7" name="Straight Connector 6">
              <a:extLst>
                <a:ext uri="{FF2B5EF4-FFF2-40B4-BE49-F238E27FC236}">
                  <a16:creationId xmlns:a16="http://schemas.microsoft.com/office/drawing/2014/main" id="{8F3598B6-B568-E810-BAD2-A366F5C81A3E}"/>
                </a:ext>
              </a:extLst>
            </p:cNvPr>
            <p:cNvCxnSpPr>
              <a:cxnSpLocks/>
              <a:stCxn id="6" idx="0"/>
              <a:endCxn id="20" idx="2"/>
            </p:cNvCxnSpPr>
            <p:nvPr/>
          </p:nvCxnSpPr>
          <p:spPr>
            <a:xfrm flipV="1">
              <a:off x="7212272" y="3677695"/>
              <a:ext cx="5587" cy="2352158"/>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83995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5EB53-AB0E-45E3-6F29-B33414112AF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F56CD07-64E1-A0C3-009E-92761F0453E3}"/>
              </a:ext>
            </a:extLst>
          </p:cNvPr>
          <p:cNvSpPr>
            <a:spLocks noGrp="1"/>
          </p:cNvSpPr>
          <p:nvPr>
            <p:ph type="body" sz="quarter" idx="10"/>
          </p:nvPr>
        </p:nvSpPr>
        <p:spPr/>
        <p:txBody>
          <a:bodyPr/>
          <a:lstStyle/>
          <a:p>
            <a:r>
              <a:rPr lang="en-US" dirty="0">
                <a:latin typeface="Poppins" panose="00000500000000000000" pitchFamily="2" charset="0"/>
                <a:cs typeface="Poppins" panose="00000500000000000000" pitchFamily="2" charset="0"/>
              </a:rPr>
              <a:t>Merck Adept Project Experiences</a:t>
            </a:r>
            <a:endParaRPr lang="en-US" dirty="0"/>
          </a:p>
        </p:txBody>
      </p:sp>
      <p:sp>
        <p:nvSpPr>
          <p:cNvPr id="3" name="Text Placeholder 2">
            <a:extLst>
              <a:ext uri="{FF2B5EF4-FFF2-40B4-BE49-F238E27FC236}">
                <a16:creationId xmlns:a16="http://schemas.microsoft.com/office/drawing/2014/main" id="{96B2A160-EB9C-6843-9073-0EC47E65FAFE}"/>
              </a:ext>
            </a:extLst>
          </p:cNvPr>
          <p:cNvSpPr>
            <a:spLocks noGrp="1"/>
          </p:cNvSpPr>
          <p:nvPr>
            <p:ph type="body" sz="quarter" idx="11"/>
          </p:nvPr>
        </p:nvSpPr>
        <p:spPr>
          <a:xfrm>
            <a:off x="5435600" y="1571348"/>
            <a:ext cx="6132004" cy="4287914"/>
          </a:xfrm>
        </p:spPr>
        <p:txBody>
          <a:bodyPr/>
          <a:lstStyle/>
          <a:p>
            <a:pPr marL="0" indent="0">
              <a:buNone/>
            </a:pPr>
            <a:r>
              <a:rPr lang="en-US" dirty="0">
                <a:solidFill>
                  <a:srgbClr val="00B0F0"/>
                </a:solidFill>
                <a:latin typeface="Poppins" panose="00000500000000000000" pitchFamily="2" charset="0"/>
                <a:cs typeface="Poppins" panose="00000500000000000000" pitchFamily="2" charset="0"/>
              </a:rPr>
              <a:t>IPS Lessons Learned</a:t>
            </a:r>
          </a:p>
          <a:p>
            <a:pPr marL="228600" lvl="1">
              <a:spcBef>
                <a:spcPts val="1200"/>
              </a:spcBef>
              <a:spcAft>
                <a:spcPts val="600"/>
              </a:spcAft>
              <a:buClr>
                <a:srgbClr val="000000"/>
              </a:buClr>
              <a:buSzPct val="110000"/>
              <a:buFont typeface="Wingdings" panose="05000000000000000000" pitchFamily="2" charset="2"/>
              <a:buChar char="§"/>
              <a:defRPr/>
            </a:pPr>
            <a:r>
              <a:rPr lang="en-US" dirty="0">
                <a:solidFill>
                  <a:schemeClr val="tx1"/>
                </a:solidFill>
              </a:rPr>
              <a:t>Early engagement at all levels</a:t>
            </a:r>
          </a:p>
          <a:p>
            <a:pPr marL="228600" lvl="1">
              <a:spcBef>
                <a:spcPts val="600"/>
              </a:spcBef>
              <a:spcAft>
                <a:spcPts val="600"/>
              </a:spcAft>
              <a:buClr>
                <a:srgbClr val="000000"/>
              </a:buClr>
              <a:buSzPct val="110000"/>
              <a:buFont typeface="Wingdings" panose="05000000000000000000" pitchFamily="2" charset="2"/>
              <a:buChar char="§"/>
              <a:defRPr/>
            </a:pPr>
            <a:r>
              <a:rPr lang="en-US" dirty="0">
                <a:solidFill>
                  <a:schemeClr val="tx1"/>
                </a:solidFill>
              </a:rPr>
              <a:t>Utilize resources familiar with Client process and systems</a:t>
            </a:r>
          </a:p>
          <a:p>
            <a:pPr marL="228600" lvl="1">
              <a:spcBef>
                <a:spcPts val="600"/>
              </a:spcBef>
              <a:spcAft>
                <a:spcPts val="600"/>
              </a:spcAft>
              <a:buClr>
                <a:srgbClr val="000000"/>
              </a:buClr>
              <a:buSzPct val="110000"/>
              <a:buFont typeface="Wingdings" panose="05000000000000000000" pitchFamily="2" charset="2"/>
              <a:buChar char="§"/>
              <a:defRPr/>
            </a:pPr>
            <a:r>
              <a:rPr lang="en-US" dirty="0">
                <a:solidFill>
                  <a:schemeClr val="tx1"/>
                </a:solidFill>
              </a:rPr>
              <a:t>Understanding User and Business requirements</a:t>
            </a:r>
          </a:p>
          <a:p>
            <a:pPr marL="228600" lvl="1">
              <a:spcBef>
                <a:spcPts val="600"/>
              </a:spcBef>
              <a:spcAft>
                <a:spcPts val="600"/>
              </a:spcAft>
              <a:buClr>
                <a:srgbClr val="000000"/>
              </a:buClr>
              <a:buSzPct val="110000"/>
              <a:buFont typeface="Wingdings" panose="05000000000000000000" pitchFamily="2" charset="2"/>
              <a:buChar char="§"/>
              <a:defRPr/>
            </a:pPr>
            <a:r>
              <a:rPr lang="en-US" dirty="0">
                <a:solidFill>
                  <a:schemeClr val="tx1"/>
                </a:solidFill>
              </a:rPr>
              <a:t>Design, Plan, and Test … and re-test</a:t>
            </a:r>
          </a:p>
          <a:p>
            <a:pPr marL="228600" lvl="1">
              <a:spcBef>
                <a:spcPts val="600"/>
              </a:spcBef>
              <a:spcAft>
                <a:spcPts val="600"/>
              </a:spcAft>
              <a:buClr>
                <a:srgbClr val="000000"/>
              </a:buClr>
              <a:buSzPct val="110000"/>
              <a:buFont typeface="Wingdings" panose="05000000000000000000" pitchFamily="2" charset="2"/>
              <a:buChar char="§"/>
              <a:defRPr/>
            </a:pPr>
            <a:r>
              <a:rPr lang="en-US" dirty="0">
                <a:solidFill>
                  <a:schemeClr val="tx1"/>
                </a:solidFill>
              </a:rPr>
              <a:t>Shared communication platforms</a:t>
            </a:r>
          </a:p>
          <a:p>
            <a:pPr marL="228600" lvl="1">
              <a:spcBef>
                <a:spcPts val="600"/>
              </a:spcBef>
              <a:spcAft>
                <a:spcPts val="600"/>
              </a:spcAft>
              <a:buClr>
                <a:srgbClr val="000000"/>
              </a:buClr>
              <a:buSzPct val="110000"/>
              <a:buFont typeface="Wingdings" panose="05000000000000000000" pitchFamily="2" charset="2"/>
              <a:buChar char="§"/>
              <a:defRPr/>
            </a:pPr>
            <a:r>
              <a:rPr lang="en-US" dirty="0">
                <a:solidFill>
                  <a:schemeClr val="tx1"/>
                </a:solidFill>
              </a:rPr>
              <a:t>Data Migration and translation</a:t>
            </a:r>
          </a:p>
        </p:txBody>
      </p:sp>
      <p:pic>
        <p:nvPicPr>
          <p:cNvPr id="4" name="Picture 3">
            <a:extLst>
              <a:ext uri="{FF2B5EF4-FFF2-40B4-BE49-F238E27FC236}">
                <a16:creationId xmlns:a16="http://schemas.microsoft.com/office/drawing/2014/main" id="{8BEE5C00-1BC3-F932-7738-0FA892B5BF8F}"/>
              </a:ext>
            </a:extLst>
          </p:cNvPr>
          <p:cNvPicPr>
            <a:picLocks noChangeAspect="1"/>
          </p:cNvPicPr>
          <p:nvPr/>
        </p:nvPicPr>
        <p:blipFill>
          <a:blip r:embed="rId3" cstate="screen">
            <a:duotone>
              <a:srgbClr val="000F57">
                <a:shade val="45000"/>
                <a:satMod val="135000"/>
              </a:srgbClr>
              <a:prstClr val="white"/>
            </a:duotone>
            <a:extLst>
              <a:ext uri="{28A0092B-C50C-407E-A947-70E740481C1C}">
                <a14:useLocalDpi xmlns:a14="http://schemas.microsoft.com/office/drawing/2010/main"/>
              </a:ext>
            </a:extLst>
          </a:blip>
          <a:srcRect/>
          <a:stretch/>
        </p:blipFill>
        <p:spPr>
          <a:xfrm>
            <a:off x="9875267" y="6035321"/>
            <a:ext cx="541124" cy="541124"/>
          </a:xfrm>
          <a:prstGeom prst="rect">
            <a:avLst/>
          </a:prstGeom>
        </p:spPr>
      </p:pic>
      <p:pic>
        <p:nvPicPr>
          <p:cNvPr id="5" name="Picture 4">
            <a:extLst>
              <a:ext uri="{FF2B5EF4-FFF2-40B4-BE49-F238E27FC236}">
                <a16:creationId xmlns:a16="http://schemas.microsoft.com/office/drawing/2014/main" id="{101A890D-3FEC-5802-68B8-3AFFB7B04409}"/>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tretch>
            <a:fillRect/>
          </a:stretch>
        </p:blipFill>
        <p:spPr>
          <a:xfrm>
            <a:off x="8421506" y="5976649"/>
            <a:ext cx="1313828" cy="658467"/>
          </a:xfrm>
          <a:prstGeom prst="rect">
            <a:avLst/>
          </a:prstGeom>
        </p:spPr>
      </p:pic>
      <p:pic>
        <p:nvPicPr>
          <p:cNvPr id="6" name="Picture 5">
            <a:extLst>
              <a:ext uri="{FF2B5EF4-FFF2-40B4-BE49-F238E27FC236}">
                <a16:creationId xmlns:a16="http://schemas.microsoft.com/office/drawing/2014/main" id="{C18D99D9-FC25-6C67-0FED-B8CAA7A4B135}"/>
              </a:ext>
            </a:extLst>
          </p:cNvPr>
          <p:cNvPicPr>
            <a:picLocks noChangeAspect="1"/>
          </p:cNvPicPr>
          <p:nvPr/>
        </p:nvPicPr>
        <p:blipFill>
          <a:blip r:embed="rId5">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568130" y="1384663"/>
            <a:ext cx="4242070" cy="2717073"/>
          </a:xfrm>
          <a:prstGeom prst="rect">
            <a:avLst/>
          </a:prstGeom>
        </p:spPr>
      </p:pic>
    </p:spTree>
    <p:extLst>
      <p:ext uri="{BB962C8B-B14F-4D97-AF65-F5344CB8AC3E}">
        <p14:creationId xmlns:p14="http://schemas.microsoft.com/office/powerpoint/2010/main" val="26764837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75A5C-50F7-FCE1-E988-45B8933035D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C475CAE-7C68-0C30-670A-636EA328C4E6}"/>
              </a:ext>
            </a:extLst>
          </p:cNvPr>
          <p:cNvSpPr>
            <a:spLocks noGrp="1"/>
          </p:cNvSpPr>
          <p:nvPr>
            <p:ph type="body" sz="quarter" idx="10"/>
          </p:nvPr>
        </p:nvSpPr>
        <p:spPr>
          <a:xfrm>
            <a:off x="723900" y="2159790"/>
            <a:ext cx="10521042" cy="1095038"/>
          </a:xfrm>
        </p:spPr>
        <p:txBody>
          <a:bodyPr>
            <a:noAutofit/>
          </a:bodyPr>
          <a:lstStyle/>
          <a:p>
            <a:r>
              <a:rPr lang="en-US" dirty="0"/>
              <a:t>Complete Asset Lifecycle Management by Adept</a:t>
            </a:r>
          </a:p>
        </p:txBody>
      </p:sp>
      <p:sp>
        <p:nvSpPr>
          <p:cNvPr id="3" name="Text Placeholder 2">
            <a:extLst>
              <a:ext uri="{FF2B5EF4-FFF2-40B4-BE49-F238E27FC236}">
                <a16:creationId xmlns:a16="http://schemas.microsoft.com/office/drawing/2014/main" id="{82BD2ACC-2421-2D39-1EBF-925E7A74F138}"/>
              </a:ext>
            </a:extLst>
          </p:cNvPr>
          <p:cNvSpPr>
            <a:spLocks noGrp="1"/>
          </p:cNvSpPr>
          <p:nvPr>
            <p:ph type="body" sz="quarter" idx="11"/>
          </p:nvPr>
        </p:nvSpPr>
        <p:spPr>
          <a:xfrm>
            <a:off x="3854222" y="4090190"/>
            <a:ext cx="7390719" cy="1095038"/>
          </a:xfrm>
        </p:spPr>
        <p:txBody>
          <a:bodyPr>
            <a:normAutofit/>
          </a:bodyPr>
          <a:lstStyle/>
          <a:p>
            <a:r>
              <a:rPr lang="en-US" sz="2800" dirty="0"/>
              <a:t>More Than Engineering Document Control and Compliance</a:t>
            </a:r>
          </a:p>
        </p:txBody>
      </p:sp>
    </p:spTree>
    <p:extLst>
      <p:ext uri="{BB962C8B-B14F-4D97-AF65-F5344CB8AC3E}">
        <p14:creationId xmlns:p14="http://schemas.microsoft.com/office/powerpoint/2010/main" val="2355377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77807-62C2-4FA7-AA5C-068B07840D98}"/>
              </a:ext>
            </a:extLst>
          </p:cNvPr>
          <p:cNvSpPr>
            <a:spLocks noGrp="1"/>
          </p:cNvSpPr>
          <p:nvPr>
            <p:ph type="title"/>
          </p:nvPr>
        </p:nvSpPr>
        <p:spPr>
          <a:xfrm>
            <a:off x="423081" y="480497"/>
            <a:ext cx="10976385" cy="522693"/>
          </a:xfrm>
        </p:spPr>
        <p:txBody>
          <a:bodyPr>
            <a:noAutofit/>
          </a:bodyPr>
          <a:lstStyle/>
          <a:p>
            <a:pPr>
              <a:lnSpc>
                <a:spcPct val="90000"/>
              </a:lnSpc>
            </a:pPr>
            <a:r>
              <a:rPr lang="en-US" sz="5400" dirty="0"/>
              <a:t>Livia Wiley	</a:t>
            </a:r>
          </a:p>
        </p:txBody>
      </p:sp>
      <p:sp>
        <p:nvSpPr>
          <p:cNvPr id="5" name="Text Placeholder 2">
            <a:extLst>
              <a:ext uri="{FF2B5EF4-FFF2-40B4-BE49-F238E27FC236}">
                <a16:creationId xmlns:a16="http://schemas.microsoft.com/office/drawing/2014/main" id="{59A74E81-1133-402B-A726-CB06074C7BDB}"/>
              </a:ext>
            </a:extLst>
          </p:cNvPr>
          <p:cNvSpPr>
            <a:spLocks noGrp="1"/>
          </p:cNvSpPr>
          <p:nvPr>
            <p:ph type="body" sz="quarter" idx="10"/>
          </p:nvPr>
        </p:nvSpPr>
        <p:spPr>
          <a:xfrm>
            <a:off x="542254" y="1330403"/>
            <a:ext cx="9774001" cy="656801"/>
          </a:xfrm>
        </p:spPr>
        <p:txBody>
          <a:bodyPr>
            <a:normAutofit fontScale="77500" lnSpcReduction="20000"/>
          </a:bodyPr>
          <a:lstStyle/>
          <a:p>
            <a:r>
              <a:rPr lang="en-US" sz="3200" dirty="0"/>
              <a:t>Industry Leader</a:t>
            </a:r>
          </a:p>
          <a:p>
            <a:r>
              <a:rPr lang="en-US" sz="3200" dirty="0"/>
              <a:t>Synergis Software</a:t>
            </a:r>
          </a:p>
        </p:txBody>
      </p:sp>
      <p:sp>
        <p:nvSpPr>
          <p:cNvPr id="3" name="Content Placeholder 2">
            <a:extLst>
              <a:ext uri="{FF2B5EF4-FFF2-40B4-BE49-F238E27FC236}">
                <a16:creationId xmlns:a16="http://schemas.microsoft.com/office/drawing/2014/main" id="{F1D7B790-0A32-440C-ADA5-F9E6E5E97DBE}"/>
              </a:ext>
            </a:extLst>
          </p:cNvPr>
          <p:cNvSpPr>
            <a:spLocks noGrp="1"/>
          </p:cNvSpPr>
          <p:nvPr>
            <p:ph type="body" sz="half" idx="1"/>
          </p:nvPr>
        </p:nvSpPr>
        <p:spPr>
          <a:xfrm>
            <a:off x="423081" y="2314417"/>
            <a:ext cx="6946710" cy="3627117"/>
          </a:xfrm>
        </p:spPr>
        <p:txBody>
          <a:bodyPr>
            <a:noAutofit/>
          </a:bodyPr>
          <a:lstStyle/>
          <a:p>
            <a:pPr marL="230188" indent="-230188">
              <a:spcBef>
                <a:spcPts val="600"/>
              </a:spcBef>
              <a:spcAft>
                <a:spcPts val="600"/>
              </a:spcAft>
              <a:buFont typeface="Arial" panose="020B0604020202020204" pitchFamily="34" charset="0"/>
              <a:buChar char="•"/>
            </a:pPr>
            <a:r>
              <a:rPr lang="en-US" sz="1800" dirty="0"/>
              <a:t>Over 25 years in process simulation and industrial automation</a:t>
            </a:r>
          </a:p>
          <a:p>
            <a:pPr marL="230188" indent="-230188">
              <a:lnSpc>
                <a:spcPct val="100000"/>
              </a:lnSpc>
              <a:spcBef>
                <a:spcPts val="600"/>
              </a:spcBef>
              <a:spcAft>
                <a:spcPts val="600"/>
              </a:spcAft>
              <a:buFont typeface="Arial" panose="020B0604020202020204" pitchFamily="34" charset="0"/>
              <a:buChar char="•"/>
            </a:pPr>
            <a:r>
              <a:rPr lang="en-US" sz="1800" dirty="0"/>
              <a:t>Industry experience connecting complex technology to real-world impact </a:t>
            </a:r>
          </a:p>
          <a:p>
            <a:pPr marL="230188" indent="-230188">
              <a:spcBef>
                <a:spcPts val="600"/>
              </a:spcBef>
              <a:spcAft>
                <a:spcPts val="600"/>
              </a:spcAft>
              <a:buFont typeface="Arial" panose="020B0604020202020204" pitchFamily="34" charset="0"/>
              <a:buChar char="•"/>
            </a:pPr>
            <a:r>
              <a:rPr lang="en-US" sz="1800" dirty="0"/>
              <a:t>Work with technology providers to advance digital transformation, sustainability, and AI adoption</a:t>
            </a:r>
          </a:p>
          <a:p>
            <a:pPr marL="230188" indent="-230188">
              <a:spcBef>
                <a:spcPts val="600"/>
              </a:spcBef>
              <a:spcAft>
                <a:spcPts val="600"/>
              </a:spcAft>
              <a:buFont typeface="Arial" panose="020B0604020202020204" pitchFamily="34" charset="0"/>
              <a:buChar char="•"/>
            </a:pPr>
            <a:r>
              <a:rPr lang="en-US" sz="1800" dirty="0"/>
              <a:t>Create solutions that help global energy and chemical companies optimize performance</a:t>
            </a:r>
          </a:p>
        </p:txBody>
      </p:sp>
      <p:pic>
        <p:nvPicPr>
          <p:cNvPr id="6" name="Picture 5">
            <a:extLst>
              <a:ext uri="{FF2B5EF4-FFF2-40B4-BE49-F238E27FC236}">
                <a16:creationId xmlns:a16="http://schemas.microsoft.com/office/drawing/2014/main" id="{FE03CD41-14DD-47CB-BAA8-A71BE917B03D}"/>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a:xfrm>
            <a:off x="8249779" y="1435914"/>
            <a:ext cx="3268860" cy="3268860"/>
          </a:xfrm>
          <a:prstGeom prst="ellipse">
            <a:avLst/>
          </a:prstGeom>
          <a:ln w="76200">
            <a:solidFill>
              <a:schemeClr val="tx1"/>
            </a:solidFill>
          </a:ln>
        </p:spPr>
      </p:pic>
    </p:spTree>
    <p:extLst>
      <p:ext uri="{BB962C8B-B14F-4D97-AF65-F5344CB8AC3E}">
        <p14:creationId xmlns:p14="http://schemas.microsoft.com/office/powerpoint/2010/main" val="341572925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C8956-1427-2AFB-851B-15B01922B6A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7634C24-FCBB-251F-B20E-F4CA58DA8109}"/>
              </a:ext>
            </a:extLst>
          </p:cNvPr>
          <p:cNvSpPr>
            <a:spLocks noGrp="1"/>
          </p:cNvSpPr>
          <p:nvPr>
            <p:ph type="body" sz="quarter" idx="4294967295"/>
          </p:nvPr>
        </p:nvSpPr>
        <p:spPr>
          <a:xfrm>
            <a:off x="614516" y="660309"/>
            <a:ext cx="10953088" cy="708084"/>
          </a:xfrm>
          <a:prstGeom prst="rect">
            <a:avLst/>
          </a:prstGeom>
        </p:spPr>
        <p:txBody>
          <a:bodyPr/>
          <a:lstStyle/>
          <a:p>
            <a:pPr marL="0" indent="0">
              <a:buNone/>
            </a:pPr>
            <a:r>
              <a:rPr lang="en-US" sz="3600" b="1" dirty="0">
                <a:solidFill>
                  <a:srgbClr val="1E63AF"/>
                </a:solidFill>
                <a:latin typeface="Poppins" panose="00000500000000000000" pitchFamily="2" charset="0"/>
                <a:cs typeface="Poppins" panose="00000500000000000000" pitchFamily="2" charset="0"/>
              </a:rPr>
              <a:t>Your Trusted System of Record for Document Control &amp; Compliance</a:t>
            </a:r>
          </a:p>
        </p:txBody>
      </p:sp>
      <p:pic>
        <p:nvPicPr>
          <p:cNvPr id="4" name="Picture 3">
            <a:extLst>
              <a:ext uri="{FF2B5EF4-FFF2-40B4-BE49-F238E27FC236}">
                <a16:creationId xmlns:a16="http://schemas.microsoft.com/office/drawing/2014/main" id="{289F252F-51E7-C312-F9A1-AF3F5E30A7C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65492" y="1973074"/>
            <a:ext cx="8861016" cy="3360925"/>
          </a:xfrm>
          <a:prstGeom prst="rect">
            <a:avLst/>
          </a:prstGeom>
        </p:spPr>
      </p:pic>
    </p:spTree>
    <p:extLst>
      <p:ext uri="{BB962C8B-B14F-4D97-AF65-F5344CB8AC3E}">
        <p14:creationId xmlns:p14="http://schemas.microsoft.com/office/powerpoint/2010/main" val="2368357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87A36-35A6-41E0-A4B3-04BB84F507D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BD6D6F6-5822-55F2-FC75-EB689B5A284B}"/>
              </a:ext>
            </a:extLst>
          </p:cNvPr>
          <p:cNvSpPr txBox="1"/>
          <p:nvPr/>
        </p:nvSpPr>
        <p:spPr>
          <a:xfrm>
            <a:off x="1307257" y="5894701"/>
            <a:ext cx="9567606" cy="984885"/>
          </a:xfrm>
          <a:prstGeom prst="rect">
            <a:avLst/>
          </a:prstGeom>
          <a:noFill/>
          <a:ln w="12700">
            <a:miter lim="400000"/>
          </a:ln>
        </p:spPr>
        <p:txBody>
          <a:bodyPr wrap="square" lIns="182880" tIns="182880" rIns="182880" bIns="182880">
            <a:spAutoFit/>
          </a:bodyPr>
          <a:lstStyle>
            <a:defPPr>
              <a:defRPr lang="en-US"/>
            </a:defPPr>
            <a:lvl1pPr marR="0" indent="0" algn="ctr" defTabSz="1219140">
              <a:lnSpc>
                <a:spcPct val="100000"/>
              </a:lnSpc>
              <a:spcBef>
                <a:spcPts val="1200"/>
              </a:spcBef>
              <a:spcAft>
                <a:spcPts val="600"/>
              </a:spcAft>
              <a:buClr>
                <a:srgbClr val="000000"/>
              </a:buClr>
              <a:buSzPct val="100000"/>
              <a:buFont typeface="Wingdings" panose="05000000000000000000" pitchFamily="2" charset="2"/>
              <a:buNone/>
              <a:tabLst/>
              <a:defRPr sz="2000" b="0" i="0" u="none" strike="noStrike" cap="none" spc="0" baseline="0">
                <a:ln>
                  <a:noFill/>
                </a:ln>
                <a:solidFill>
                  <a:schemeClr val="bg2">
                    <a:lumMod val="50000"/>
                  </a:schemeClr>
                </a:solidFill>
                <a:uFillTx/>
                <a:latin typeface="+mj-lt"/>
                <a:ea typeface="+mj-ea"/>
                <a:cs typeface="Objektiv Mk1 Medium" panose="020B0602020204020203" pitchFamily="34" charset="0"/>
              </a:defRPr>
            </a:lvl1pPr>
            <a:lvl2pPr marL="685800" marR="0" indent="-246063" defTabSz="1219140">
              <a:lnSpc>
                <a:spcPct val="100000"/>
              </a:lnSpc>
              <a:spcBef>
                <a:spcPts val="600"/>
              </a:spcBef>
              <a:spcAft>
                <a:spcPts val="600"/>
              </a:spcAft>
              <a:buClr>
                <a:srgbClr val="000000"/>
              </a:buClr>
              <a:buSzPct val="80000"/>
              <a:buFontTx/>
              <a:buChar char="−"/>
              <a:tabLst/>
              <a:defRPr sz="2200" b="0" i="0" u="none" strike="noStrike" cap="none" spc="0" baseline="0">
                <a:ln>
                  <a:noFill/>
                </a:ln>
                <a:solidFill>
                  <a:schemeClr val="tx2"/>
                </a:solidFill>
                <a:uFillTx/>
                <a:ea typeface="+mj-ea"/>
                <a:cs typeface="Objektiv Mk1 Medium" panose="020B0602020204020203" pitchFamily="34" charset="0"/>
              </a:defRPr>
            </a:lvl2pPr>
            <a:lvl3pPr marL="971550" marR="0" indent="-228600" defTabSz="1219140">
              <a:lnSpc>
                <a:spcPct val="100000"/>
              </a:lnSpc>
              <a:spcBef>
                <a:spcPts val="600"/>
              </a:spcBef>
              <a:spcAft>
                <a:spcPts val="600"/>
              </a:spcAft>
              <a:buClr>
                <a:srgbClr val="000000"/>
              </a:buClr>
              <a:buSzPct val="100000"/>
              <a:buFont typeface="Montserrat Regular"/>
              <a:buChar char="•"/>
              <a:tabLst/>
              <a:defRPr sz="2000" b="0" i="0" u="none" strike="noStrike" cap="none" spc="0" baseline="0">
                <a:ln>
                  <a:noFill/>
                </a:ln>
                <a:solidFill>
                  <a:schemeClr val="tx2"/>
                </a:solidFill>
                <a:uFillTx/>
                <a:ea typeface="+mj-ea"/>
                <a:cs typeface="Objektiv Mk1 Medium" panose="020B0602020204020203" pitchFamily="34" charset="0"/>
              </a:defRPr>
            </a:lvl3pPr>
            <a:lvl4pPr marL="2503185" marR="0" indent="-454355" defTabSz="1219140">
              <a:lnSpc>
                <a:spcPct val="100000"/>
              </a:lnSpc>
              <a:spcBef>
                <a:spcPts val="800"/>
              </a:spcBef>
              <a:spcAft>
                <a:spcPts val="0"/>
              </a:spcAft>
              <a:buClr>
                <a:srgbClr val="000000"/>
              </a:buClr>
              <a:buSzPct val="80000"/>
              <a:buFont typeface="Montserrat Regular"/>
              <a:buChar char="o"/>
              <a:tabLst/>
              <a:defRPr sz="1867" b="0" i="0" u="none" strike="noStrike" cap="none" spc="0" baseline="0">
                <a:ln>
                  <a:noFill/>
                </a:ln>
                <a:solidFill>
                  <a:schemeClr val="tx2"/>
                </a:solidFill>
                <a:uFillTx/>
                <a:ea typeface="+mj-ea"/>
                <a:cs typeface="Objektiv Mk1 Medium" panose="020B0602020204020203" pitchFamily="34" charset="0"/>
              </a:defRPr>
            </a:lvl4pPr>
            <a:lvl5pPr marL="3109933" marR="0" indent="-434600" defTabSz="1219140">
              <a:lnSpc>
                <a:spcPct val="100000"/>
              </a:lnSpc>
              <a:spcBef>
                <a:spcPts val="800"/>
              </a:spcBef>
              <a:spcAft>
                <a:spcPts val="0"/>
              </a:spcAft>
              <a:buClr>
                <a:srgbClr val="000000"/>
              </a:buClr>
              <a:buSzPct val="100000"/>
              <a:buFont typeface="Montserrat Regular"/>
              <a:buChar char="•"/>
              <a:tabLst/>
              <a:defRPr sz="1867" b="0" i="0" u="none" strike="noStrike" cap="none" spc="0" baseline="0">
                <a:ln>
                  <a:noFill/>
                </a:ln>
                <a:solidFill>
                  <a:schemeClr val="tx2"/>
                </a:solidFill>
                <a:uFillTx/>
                <a:ea typeface="+mj-ea"/>
                <a:cs typeface="Objektiv Mk1 Medium" panose="020B0602020204020203" pitchFamily="34" charset="0"/>
              </a:defRPr>
            </a:lvl5pPr>
            <a:lvl6pPr marL="0" marR="0" indent="0" defTabSz="1219140">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defRPr>
            </a:lvl6pPr>
            <a:lvl7pPr marL="0" marR="0" indent="0" defTabSz="1219140">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defRPr>
            </a:lvl7pPr>
            <a:lvl8pPr marL="0" marR="0" indent="0" defTabSz="1219140">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defRPr>
            </a:lvl8pPr>
            <a:lvl9pPr marL="0" marR="0" indent="0" defTabSz="1219140">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defRPr>
            </a:lvl9pPr>
          </a:lstStyle>
          <a:p>
            <a:r>
              <a:rPr lang="en-US" dirty="0">
                <a:solidFill>
                  <a:schemeClr val="bg1"/>
                </a:solidFill>
                <a:latin typeface="Poppins" panose="00000500000000000000" pitchFamily="2" charset="0"/>
                <a:cs typeface="Poppins" panose="00000500000000000000" pitchFamily="2" charset="0"/>
              </a:rPr>
              <a:t>Adept is your engineering system of record </a:t>
            </a:r>
            <a:br>
              <a:rPr lang="en-US" dirty="0">
                <a:solidFill>
                  <a:schemeClr val="bg1"/>
                </a:solidFill>
                <a:latin typeface="Poppins" panose="00000500000000000000" pitchFamily="2" charset="0"/>
                <a:cs typeface="Poppins" panose="00000500000000000000" pitchFamily="2" charset="0"/>
              </a:rPr>
            </a:br>
            <a:r>
              <a:rPr lang="en-US" dirty="0">
                <a:solidFill>
                  <a:schemeClr val="bg1"/>
                </a:solidFill>
                <a:latin typeface="Poppins" panose="00000500000000000000" pitchFamily="2" charset="0"/>
                <a:cs typeface="Poppins" panose="00000500000000000000" pitchFamily="2" charset="0"/>
              </a:rPr>
              <a:t>for complete asset lifecycle management</a:t>
            </a:r>
          </a:p>
        </p:txBody>
      </p:sp>
      <p:pic>
        <p:nvPicPr>
          <p:cNvPr id="5" name="Picture 4">
            <a:extLst>
              <a:ext uri="{FF2B5EF4-FFF2-40B4-BE49-F238E27FC236}">
                <a16:creationId xmlns:a16="http://schemas.microsoft.com/office/drawing/2014/main" id="{730284A9-BEA9-CCF1-5DBB-CE34C01E491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820205" y="1320544"/>
            <a:ext cx="8926643" cy="4550495"/>
          </a:xfrm>
          <a:prstGeom prst="rect">
            <a:avLst/>
          </a:prstGeom>
        </p:spPr>
      </p:pic>
      <p:sp>
        <p:nvSpPr>
          <p:cNvPr id="6" name="Oval 5">
            <a:extLst>
              <a:ext uri="{FF2B5EF4-FFF2-40B4-BE49-F238E27FC236}">
                <a16:creationId xmlns:a16="http://schemas.microsoft.com/office/drawing/2014/main" id="{F810D007-E0EC-8012-0B8A-C6EB44A20DB3}"/>
              </a:ext>
            </a:extLst>
          </p:cNvPr>
          <p:cNvSpPr/>
          <p:nvPr/>
        </p:nvSpPr>
        <p:spPr>
          <a:xfrm>
            <a:off x="2117908" y="1406493"/>
            <a:ext cx="1828800" cy="1828800"/>
          </a:xfrm>
          <a:prstGeom prst="ellipse">
            <a:avLst/>
          </a:prstGeom>
          <a:solidFill>
            <a:srgbClr val="FFFF00">
              <a:alpha val="15000"/>
            </a:srgbClr>
          </a:solidFill>
          <a:ln w="381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3453"/>
              </a:solidFill>
              <a:effectLst/>
              <a:uFillTx/>
              <a:latin typeface="+mj-lt"/>
              <a:ea typeface="+mj-ea"/>
              <a:cs typeface="+mj-cs"/>
              <a:sym typeface="Open Sans Regular"/>
            </a:endParaRPr>
          </a:p>
        </p:txBody>
      </p:sp>
      <p:sp>
        <p:nvSpPr>
          <p:cNvPr id="2" name="Text Placeholder 1">
            <a:extLst>
              <a:ext uri="{FF2B5EF4-FFF2-40B4-BE49-F238E27FC236}">
                <a16:creationId xmlns:a16="http://schemas.microsoft.com/office/drawing/2014/main" id="{1F24EC50-02AA-CC76-F08D-B995F6A4AAAD}"/>
              </a:ext>
            </a:extLst>
          </p:cNvPr>
          <p:cNvSpPr>
            <a:spLocks noGrp="1"/>
          </p:cNvSpPr>
          <p:nvPr>
            <p:ph type="body" sz="quarter" idx="4294967295"/>
          </p:nvPr>
        </p:nvSpPr>
        <p:spPr>
          <a:xfrm>
            <a:off x="544666" y="297579"/>
            <a:ext cx="10953088" cy="708084"/>
          </a:xfrm>
          <a:prstGeom prst="rect">
            <a:avLst/>
          </a:prstGeom>
        </p:spPr>
        <p:txBody>
          <a:bodyPr/>
          <a:lstStyle/>
          <a:p>
            <a:pPr marL="0" indent="0">
              <a:buNone/>
            </a:pPr>
            <a:r>
              <a:rPr lang="en-US" sz="3600" b="1" dirty="0">
                <a:solidFill>
                  <a:srgbClr val="1E63AF"/>
                </a:solidFill>
                <a:latin typeface="Poppins" panose="00000500000000000000" pitchFamily="2" charset="0"/>
                <a:cs typeface="Poppins" panose="00000500000000000000" pitchFamily="2" charset="0"/>
              </a:rPr>
              <a:t>Adept: For Complete Asset Lifecycle Management</a:t>
            </a:r>
          </a:p>
        </p:txBody>
      </p:sp>
    </p:spTree>
    <p:extLst>
      <p:ext uri="{BB962C8B-B14F-4D97-AF65-F5344CB8AC3E}">
        <p14:creationId xmlns:p14="http://schemas.microsoft.com/office/powerpoint/2010/main" val="170926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A7DAE-BCAD-B878-1FAD-898783B2A9F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ED7C812-1C72-89A9-3A17-B8D98A79C353}"/>
              </a:ext>
            </a:extLst>
          </p:cNvPr>
          <p:cNvSpPr>
            <a:spLocks noGrp="1"/>
          </p:cNvSpPr>
          <p:nvPr>
            <p:ph type="body" sz="quarter" idx="4294967295"/>
          </p:nvPr>
        </p:nvSpPr>
        <p:spPr>
          <a:xfrm>
            <a:off x="8394699" y="1489158"/>
            <a:ext cx="3537603" cy="4298529"/>
          </a:xfrm>
          <a:prstGeom prst="rect">
            <a:avLst/>
          </a:prstGeom>
        </p:spPr>
        <p:txBody>
          <a:bodyPr/>
          <a:lstStyle/>
          <a:p>
            <a:pPr marL="0" indent="0">
              <a:lnSpc>
                <a:spcPct val="100000"/>
              </a:lnSpc>
              <a:spcBef>
                <a:spcPts val="600"/>
              </a:spcBef>
              <a:spcAft>
                <a:spcPts val="600"/>
              </a:spcAft>
              <a:buSzPct val="100000"/>
              <a:buNone/>
            </a:pPr>
            <a:r>
              <a:rPr lang="en-US" sz="1800" kern="0" dirty="0">
                <a:latin typeface="Poppins" panose="00000500000000000000" pitchFamily="2" charset="0"/>
                <a:cs typeface="Poppins" panose="00000500000000000000" pitchFamily="2" charset="0"/>
              </a:rPr>
              <a:t>Adept Catalyst for controlled access through SharePoint</a:t>
            </a:r>
          </a:p>
          <a:p>
            <a:pPr marL="327025" indent="-285750">
              <a:lnSpc>
                <a:spcPct val="100000"/>
              </a:lnSpc>
              <a:spcBef>
                <a:spcPts val="600"/>
              </a:spcBef>
              <a:spcAft>
                <a:spcPts val="600"/>
              </a:spcAft>
              <a:buSzPct val="100000"/>
            </a:pPr>
            <a:r>
              <a:rPr lang="en-US" sz="1600" dirty="0">
                <a:latin typeface="Poppins" panose="00000500000000000000" pitchFamily="2" charset="0"/>
                <a:cs typeface="Poppins" panose="00000500000000000000" pitchFamily="2" charset="0"/>
                <a:sym typeface="Montserrat Regular"/>
              </a:rPr>
              <a:t>Ensures the right information </a:t>
            </a:r>
            <a:br>
              <a:rPr lang="en-US" sz="1600" dirty="0">
                <a:latin typeface="Poppins" panose="00000500000000000000" pitchFamily="2" charset="0"/>
                <a:cs typeface="Poppins" panose="00000500000000000000" pitchFamily="2" charset="0"/>
                <a:sym typeface="Montserrat Regular"/>
              </a:rPr>
            </a:br>
            <a:r>
              <a:rPr lang="en-US" sz="1600" dirty="0">
                <a:latin typeface="Poppins" panose="00000500000000000000" pitchFamily="2" charset="0"/>
                <a:cs typeface="Poppins" panose="00000500000000000000" pitchFamily="2" charset="0"/>
                <a:sym typeface="Montserrat Regular"/>
              </a:rPr>
              <a:t>is shared with the right stakeholders </a:t>
            </a:r>
          </a:p>
          <a:p>
            <a:pPr marL="327025" indent="-285750">
              <a:lnSpc>
                <a:spcPct val="100000"/>
              </a:lnSpc>
              <a:spcBef>
                <a:spcPts val="600"/>
              </a:spcBef>
              <a:spcAft>
                <a:spcPts val="600"/>
              </a:spcAft>
              <a:buSzPct val="100000"/>
            </a:pPr>
            <a:r>
              <a:rPr lang="en-US" sz="1600" dirty="0">
                <a:latin typeface="Poppins" panose="00000500000000000000" pitchFamily="2" charset="0"/>
                <a:cs typeface="Poppins" panose="00000500000000000000" pitchFamily="2" charset="0"/>
                <a:sym typeface="Montserrat Regular"/>
              </a:rPr>
              <a:t>Governs how updated documents return through review, approval, and version control </a:t>
            </a:r>
          </a:p>
          <a:p>
            <a:pPr marL="327025" indent="-285750">
              <a:lnSpc>
                <a:spcPct val="100000"/>
              </a:lnSpc>
              <a:spcBef>
                <a:spcPts val="600"/>
              </a:spcBef>
              <a:spcAft>
                <a:spcPts val="600"/>
              </a:spcAft>
              <a:buSzPct val="100000"/>
            </a:pPr>
            <a:r>
              <a:rPr lang="en-US" sz="1600" dirty="0">
                <a:latin typeface="Poppins" panose="00000500000000000000" pitchFamily="2" charset="0"/>
                <a:cs typeface="Poppins" panose="00000500000000000000" pitchFamily="2" charset="0"/>
                <a:sym typeface="Montserrat Regular"/>
              </a:rPr>
              <a:t>Improves project execution and handover quality with reduced rework &amp; closeout risk</a:t>
            </a:r>
          </a:p>
        </p:txBody>
      </p:sp>
      <p:sp>
        <p:nvSpPr>
          <p:cNvPr id="4" name="Text Placeholder 1">
            <a:extLst>
              <a:ext uri="{FF2B5EF4-FFF2-40B4-BE49-F238E27FC236}">
                <a16:creationId xmlns:a16="http://schemas.microsoft.com/office/drawing/2014/main" id="{2038FC8E-38AA-2C24-1B11-52624D5B7CB8}"/>
              </a:ext>
            </a:extLst>
          </p:cNvPr>
          <p:cNvSpPr txBox="1">
            <a:spLocks/>
          </p:cNvSpPr>
          <p:nvPr/>
        </p:nvSpPr>
        <p:spPr>
          <a:xfrm>
            <a:off x="544666" y="297579"/>
            <a:ext cx="10953088" cy="708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a:solidFill>
                  <a:srgbClr val="1E63AF"/>
                </a:solidFill>
                <a:latin typeface="Poppins" panose="00000500000000000000" pitchFamily="2" charset="0"/>
                <a:cs typeface="Poppins" panose="00000500000000000000" pitchFamily="2" charset="0"/>
              </a:rPr>
              <a:t>Adept: For Complete Asset Lifecycle Management</a:t>
            </a:r>
            <a:endParaRPr lang="en-US" sz="3600" b="1" dirty="0">
              <a:solidFill>
                <a:srgbClr val="1E63AF"/>
              </a:solidFill>
              <a:latin typeface="Poppins" panose="00000500000000000000" pitchFamily="2" charset="0"/>
              <a:cs typeface="Poppins" panose="00000500000000000000" pitchFamily="2" charset="0"/>
            </a:endParaRPr>
          </a:p>
        </p:txBody>
      </p:sp>
      <p:pic>
        <p:nvPicPr>
          <p:cNvPr id="5" name="Picture 4">
            <a:extLst>
              <a:ext uri="{FF2B5EF4-FFF2-40B4-BE49-F238E27FC236}">
                <a16:creationId xmlns:a16="http://schemas.microsoft.com/office/drawing/2014/main" id="{31925FDD-A189-4DF5-BCC6-7A8CC1C409C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95953" y="1489159"/>
            <a:ext cx="7772400" cy="3962102"/>
          </a:xfrm>
          <a:prstGeom prst="rect">
            <a:avLst/>
          </a:prstGeom>
        </p:spPr>
      </p:pic>
      <p:sp>
        <p:nvSpPr>
          <p:cNvPr id="6" name="Oval 5">
            <a:extLst>
              <a:ext uri="{FF2B5EF4-FFF2-40B4-BE49-F238E27FC236}">
                <a16:creationId xmlns:a16="http://schemas.microsoft.com/office/drawing/2014/main" id="{1955D7A2-D8CC-7CBA-21D9-2DB4D696C1A7}"/>
              </a:ext>
            </a:extLst>
          </p:cNvPr>
          <p:cNvSpPr/>
          <p:nvPr/>
        </p:nvSpPr>
        <p:spPr>
          <a:xfrm>
            <a:off x="3356374" y="1457408"/>
            <a:ext cx="1828800" cy="1828800"/>
          </a:xfrm>
          <a:prstGeom prst="ellipse">
            <a:avLst/>
          </a:prstGeom>
          <a:solidFill>
            <a:srgbClr val="FFFF00">
              <a:alpha val="15000"/>
            </a:srgbClr>
          </a:solidFill>
          <a:ln w="381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3453"/>
              </a:solidFill>
              <a:effectLst/>
              <a:uFillTx/>
              <a:latin typeface="+mj-lt"/>
              <a:ea typeface="+mj-ea"/>
              <a:cs typeface="+mj-cs"/>
              <a:sym typeface="Open Sans Regular"/>
            </a:endParaRPr>
          </a:p>
        </p:txBody>
      </p:sp>
    </p:spTree>
    <p:extLst>
      <p:ext uri="{BB962C8B-B14F-4D97-AF65-F5344CB8AC3E}">
        <p14:creationId xmlns:p14="http://schemas.microsoft.com/office/powerpoint/2010/main" val="2748186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60857-AC8B-6E6D-537D-67149A3B4E9E}"/>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34D7F429-CE2D-5F3B-6D43-C10E5EEE5460}"/>
              </a:ext>
            </a:extLst>
          </p:cNvPr>
          <p:cNvSpPr txBox="1">
            <a:spLocks/>
          </p:cNvSpPr>
          <p:nvPr/>
        </p:nvSpPr>
        <p:spPr>
          <a:xfrm>
            <a:off x="544666" y="297579"/>
            <a:ext cx="10953088" cy="708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solidFill>
                  <a:srgbClr val="1E63AF"/>
                </a:solidFill>
                <a:latin typeface="Poppins" panose="00000500000000000000" pitchFamily="2" charset="0"/>
                <a:cs typeface="Poppins" panose="00000500000000000000" pitchFamily="2" charset="0"/>
              </a:rPr>
              <a:t>Adept: For Complete Asset Lifecycle Management</a:t>
            </a:r>
          </a:p>
        </p:txBody>
      </p:sp>
      <p:pic>
        <p:nvPicPr>
          <p:cNvPr id="2" name="Picture 1">
            <a:extLst>
              <a:ext uri="{FF2B5EF4-FFF2-40B4-BE49-F238E27FC236}">
                <a16:creationId xmlns:a16="http://schemas.microsoft.com/office/drawing/2014/main" id="{51EA0F17-C39D-D965-A5A9-CCCBD5F8EEA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196921" y="1372596"/>
            <a:ext cx="7772400" cy="3962102"/>
          </a:xfrm>
          <a:prstGeom prst="rect">
            <a:avLst/>
          </a:prstGeom>
        </p:spPr>
      </p:pic>
      <p:sp>
        <p:nvSpPr>
          <p:cNvPr id="5" name="Oval 4">
            <a:extLst>
              <a:ext uri="{FF2B5EF4-FFF2-40B4-BE49-F238E27FC236}">
                <a16:creationId xmlns:a16="http://schemas.microsoft.com/office/drawing/2014/main" id="{00214DB6-F361-CF03-694A-37A272394BA6}"/>
              </a:ext>
            </a:extLst>
          </p:cNvPr>
          <p:cNvSpPr/>
          <p:nvPr/>
        </p:nvSpPr>
        <p:spPr>
          <a:xfrm>
            <a:off x="6943113" y="2764367"/>
            <a:ext cx="2722434" cy="1178560"/>
          </a:xfrm>
          <a:prstGeom prst="ellipse">
            <a:avLst/>
          </a:prstGeom>
          <a:solidFill>
            <a:srgbClr val="FFFF00">
              <a:alpha val="15000"/>
            </a:srgbClr>
          </a:solidFill>
          <a:ln w="381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a:ln>
                <a:noFill/>
              </a:ln>
              <a:solidFill>
                <a:srgbClr val="003453"/>
              </a:solidFill>
              <a:effectLst/>
              <a:uFillTx/>
              <a:latin typeface="+mj-lt"/>
              <a:ea typeface="+mj-ea"/>
              <a:cs typeface="+mj-cs"/>
              <a:sym typeface="Open Sans Regular"/>
            </a:endParaRPr>
          </a:p>
        </p:txBody>
      </p:sp>
      <p:sp>
        <p:nvSpPr>
          <p:cNvPr id="3" name="Text Placeholder 2">
            <a:extLst>
              <a:ext uri="{FF2B5EF4-FFF2-40B4-BE49-F238E27FC236}">
                <a16:creationId xmlns:a16="http://schemas.microsoft.com/office/drawing/2014/main" id="{C4CEB5A3-607C-8626-21C0-291C94A512FE}"/>
              </a:ext>
            </a:extLst>
          </p:cNvPr>
          <p:cNvSpPr>
            <a:spLocks noGrp="1"/>
          </p:cNvSpPr>
          <p:nvPr>
            <p:ph type="body" sz="quarter" idx="4294967295"/>
          </p:nvPr>
        </p:nvSpPr>
        <p:spPr>
          <a:xfrm>
            <a:off x="582766" y="1533248"/>
            <a:ext cx="3475315" cy="4074850"/>
          </a:xfrm>
          <a:prstGeom prst="rect">
            <a:avLst/>
          </a:prstGeom>
        </p:spPr>
        <p:txBody>
          <a:bodyPr/>
          <a:lstStyle/>
          <a:p>
            <a:pPr marL="0" indent="0" defTabSz="1219140">
              <a:lnSpc>
                <a:spcPct val="100000"/>
              </a:lnSpc>
              <a:spcBef>
                <a:spcPts val="300"/>
              </a:spcBef>
              <a:spcAft>
                <a:spcPts val="300"/>
              </a:spcAft>
              <a:buClr>
                <a:srgbClr val="000000"/>
              </a:buClr>
              <a:buSzPct val="100000"/>
              <a:buNone/>
            </a:pPr>
            <a:r>
              <a:rPr lang="en-US" sz="1800" dirty="0">
                <a:latin typeface="Poppins" panose="00000500000000000000" pitchFamily="2" charset="0"/>
                <a:cs typeface="Poppins" panose="00000500000000000000" pitchFamily="2" charset="0"/>
              </a:rPr>
              <a:t>Adept Integrator for </a:t>
            </a:r>
            <a:br>
              <a:rPr lang="en-US" sz="1800" dirty="0">
                <a:latin typeface="Poppins" panose="00000500000000000000" pitchFamily="2" charset="0"/>
                <a:cs typeface="Poppins" panose="00000500000000000000" pitchFamily="2" charset="0"/>
              </a:rPr>
            </a:br>
            <a:r>
              <a:rPr lang="en-US" sz="1800" dirty="0">
                <a:latin typeface="Poppins" panose="00000500000000000000" pitchFamily="2" charset="0"/>
                <a:cs typeface="Poppins" panose="00000500000000000000" pitchFamily="2" charset="0"/>
              </a:rPr>
              <a:t>systems integration:</a:t>
            </a:r>
            <a:endParaRPr lang="en-US" sz="1800" dirty="0">
              <a:solidFill>
                <a:schemeClr val="tx2"/>
              </a:solidFill>
              <a:latin typeface="Poppins" panose="00000500000000000000" pitchFamily="2" charset="0"/>
              <a:cs typeface="Poppins" panose="00000500000000000000" pitchFamily="2" charset="0"/>
              <a:sym typeface="Open Sans Regular"/>
            </a:endParaRPr>
          </a:p>
          <a:p>
            <a:pPr indent="-187325" defTabSz="1219140">
              <a:lnSpc>
                <a:spcPct val="100000"/>
              </a:lnSpc>
              <a:spcBef>
                <a:spcPts val="300"/>
              </a:spcBef>
              <a:spcAft>
                <a:spcPts val="300"/>
              </a:spcAft>
              <a:buClr>
                <a:srgbClr val="000000"/>
              </a:buClr>
              <a:buSzPct val="100000"/>
            </a:pPr>
            <a:r>
              <a:rPr lang="en-US" sz="1600" dirty="0">
                <a:solidFill>
                  <a:schemeClr val="tx2"/>
                </a:solidFill>
                <a:latin typeface="Poppins" panose="00000500000000000000" pitchFamily="2" charset="0"/>
                <a:cs typeface="Poppins" panose="00000500000000000000" pitchFamily="2" charset="0"/>
                <a:sym typeface="Open Sans Regular"/>
              </a:rPr>
              <a:t>Connects Adept with systems to eliminate data silos </a:t>
            </a:r>
          </a:p>
          <a:p>
            <a:pPr indent="-187325" defTabSz="1219140">
              <a:lnSpc>
                <a:spcPct val="100000"/>
              </a:lnSpc>
              <a:spcBef>
                <a:spcPts val="300"/>
              </a:spcBef>
              <a:spcAft>
                <a:spcPts val="300"/>
              </a:spcAft>
              <a:buClr>
                <a:srgbClr val="000000"/>
              </a:buClr>
              <a:buSzPct val="100000"/>
            </a:pPr>
            <a:r>
              <a:rPr lang="en-US" sz="1600" dirty="0">
                <a:solidFill>
                  <a:schemeClr val="tx2"/>
                </a:solidFill>
                <a:latin typeface="Poppins" panose="00000500000000000000" pitchFamily="2" charset="0"/>
                <a:cs typeface="Poppins" panose="00000500000000000000" pitchFamily="2" charset="0"/>
                <a:sym typeface="Open Sans Regular"/>
              </a:rPr>
              <a:t>Automates workflows </a:t>
            </a:r>
            <a:br>
              <a:rPr lang="en-US" sz="1600" dirty="0">
                <a:solidFill>
                  <a:schemeClr val="tx2"/>
                </a:solidFill>
                <a:latin typeface="Poppins" panose="00000500000000000000" pitchFamily="2" charset="0"/>
                <a:cs typeface="Poppins" panose="00000500000000000000" pitchFamily="2" charset="0"/>
                <a:sym typeface="Open Sans Regular"/>
              </a:rPr>
            </a:br>
            <a:r>
              <a:rPr lang="en-US" sz="1600" dirty="0">
                <a:solidFill>
                  <a:schemeClr val="tx2"/>
                </a:solidFill>
                <a:latin typeface="Poppins" panose="00000500000000000000" pitchFamily="2" charset="0"/>
                <a:cs typeface="Poppins" panose="00000500000000000000" pitchFamily="2" charset="0"/>
                <a:sym typeface="Open Sans Regular"/>
              </a:rPr>
              <a:t>and data exchange across applications </a:t>
            </a:r>
          </a:p>
          <a:p>
            <a:pPr indent="-187325" defTabSz="1219140">
              <a:lnSpc>
                <a:spcPct val="100000"/>
              </a:lnSpc>
              <a:spcBef>
                <a:spcPts val="300"/>
              </a:spcBef>
              <a:spcAft>
                <a:spcPts val="300"/>
              </a:spcAft>
              <a:buClr>
                <a:srgbClr val="000000"/>
              </a:buClr>
              <a:buSzPct val="100000"/>
            </a:pPr>
            <a:r>
              <a:rPr lang="en-US" sz="1600" dirty="0">
                <a:solidFill>
                  <a:schemeClr val="tx2"/>
                </a:solidFill>
                <a:latin typeface="Poppins" panose="00000500000000000000" pitchFamily="2" charset="0"/>
                <a:cs typeface="Poppins" panose="00000500000000000000" pitchFamily="2" charset="0"/>
                <a:sym typeface="Open Sans Regular"/>
              </a:rPr>
              <a:t>Reduces manual effort, errors, and delays between systems</a:t>
            </a:r>
          </a:p>
          <a:p>
            <a:pPr indent="-187325" defTabSz="1219140">
              <a:lnSpc>
                <a:spcPct val="100000"/>
              </a:lnSpc>
              <a:spcBef>
                <a:spcPts val="300"/>
              </a:spcBef>
              <a:spcAft>
                <a:spcPts val="300"/>
              </a:spcAft>
              <a:buClr>
                <a:srgbClr val="000000"/>
              </a:buClr>
              <a:buSzPct val="100000"/>
            </a:pPr>
            <a:r>
              <a:rPr lang="en-US" sz="1600" dirty="0">
                <a:solidFill>
                  <a:schemeClr val="tx2"/>
                </a:solidFill>
                <a:latin typeface="Poppins" panose="00000500000000000000" pitchFamily="2" charset="0"/>
                <a:cs typeface="Poppins" panose="00000500000000000000" pitchFamily="2" charset="0"/>
                <a:sym typeface="Open Sans Regular"/>
              </a:rPr>
              <a:t>Keeps systems synchronized with accurate, up-to-date information</a:t>
            </a:r>
          </a:p>
        </p:txBody>
      </p:sp>
    </p:spTree>
    <p:extLst>
      <p:ext uri="{BB962C8B-B14F-4D97-AF65-F5344CB8AC3E}">
        <p14:creationId xmlns:p14="http://schemas.microsoft.com/office/powerpoint/2010/main" val="39801764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B10C8C-26FB-66E6-C57D-D6DB61CFC592}"/>
              </a:ext>
            </a:extLst>
          </p:cNvPr>
          <p:cNvSpPr>
            <a:spLocks noGrp="1"/>
          </p:cNvSpPr>
          <p:nvPr>
            <p:ph type="body" sz="quarter" idx="10"/>
          </p:nvPr>
        </p:nvSpPr>
        <p:spPr/>
        <p:txBody>
          <a:bodyPr/>
          <a:lstStyle/>
          <a:p>
            <a:r>
              <a:rPr lang="en-US" dirty="0"/>
              <a:t>Product Demo</a:t>
            </a:r>
          </a:p>
        </p:txBody>
      </p:sp>
      <p:sp>
        <p:nvSpPr>
          <p:cNvPr id="3" name="Text Placeholder 2">
            <a:extLst>
              <a:ext uri="{FF2B5EF4-FFF2-40B4-BE49-F238E27FC236}">
                <a16:creationId xmlns:a16="http://schemas.microsoft.com/office/drawing/2014/main" id="{6ABF356D-B9FD-2AA7-B3B2-402AD459348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017336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588A8-5F91-AE7E-0C9D-49F4EE6147F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6863732-8DFD-6E93-24F2-C11250B6394D}"/>
              </a:ext>
            </a:extLst>
          </p:cNvPr>
          <p:cNvSpPr>
            <a:spLocks noGrp="1"/>
          </p:cNvSpPr>
          <p:nvPr>
            <p:ph type="body" sz="quarter" idx="10"/>
          </p:nvPr>
        </p:nvSpPr>
        <p:spPr/>
        <p:txBody>
          <a:bodyPr/>
          <a:lstStyle/>
          <a:p>
            <a:r>
              <a:rPr lang="en-US" dirty="0"/>
              <a:t>Wrap Up</a:t>
            </a:r>
          </a:p>
        </p:txBody>
      </p:sp>
      <p:sp>
        <p:nvSpPr>
          <p:cNvPr id="3" name="Text Placeholder 2">
            <a:extLst>
              <a:ext uri="{FF2B5EF4-FFF2-40B4-BE49-F238E27FC236}">
                <a16:creationId xmlns:a16="http://schemas.microsoft.com/office/drawing/2014/main" id="{A01B9F21-3497-B9C7-B31C-8379CED60CE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6715181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A08E1-039F-2B8D-9679-8F00F488033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DC50E85-8E1C-02B6-C285-087C129A9E6E}"/>
              </a:ext>
            </a:extLst>
          </p:cNvPr>
          <p:cNvSpPr>
            <a:spLocks noGrp="1"/>
          </p:cNvSpPr>
          <p:nvPr>
            <p:ph type="body" sz="quarter" idx="10"/>
          </p:nvPr>
        </p:nvSpPr>
        <p:spPr>
          <a:xfrm>
            <a:off x="614516" y="660308"/>
            <a:ext cx="10953088" cy="1054191"/>
          </a:xfrm>
        </p:spPr>
        <p:txBody>
          <a:bodyPr>
            <a:normAutofit fontScale="92500" lnSpcReduction="10000"/>
          </a:bodyPr>
          <a:lstStyle/>
          <a:p>
            <a:r>
              <a:rPr lang="en-US" dirty="0">
                <a:latin typeface="Poppins" panose="00000500000000000000" pitchFamily="2" charset="0"/>
                <a:cs typeface="Poppins" panose="00000500000000000000" pitchFamily="2" charset="0"/>
              </a:rPr>
              <a:t>Engineering Document Control Becomes Your Strategic Advantage</a:t>
            </a:r>
            <a:endParaRPr lang="en-US" dirty="0"/>
          </a:p>
        </p:txBody>
      </p:sp>
      <p:sp>
        <p:nvSpPr>
          <p:cNvPr id="3" name="Text Placeholder 2">
            <a:extLst>
              <a:ext uri="{FF2B5EF4-FFF2-40B4-BE49-F238E27FC236}">
                <a16:creationId xmlns:a16="http://schemas.microsoft.com/office/drawing/2014/main" id="{1949F068-551F-C2B7-6569-C41E71EF3840}"/>
              </a:ext>
            </a:extLst>
          </p:cNvPr>
          <p:cNvSpPr>
            <a:spLocks noGrp="1"/>
          </p:cNvSpPr>
          <p:nvPr>
            <p:ph type="body" sz="quarter" idx="11"/>
          </p:nvPr>
        </p:nvSpPr>
        <p:spPr>
          <a:xfrm>
            <a:off x="614516" y="1949450"/>
            <a:ext cx="10953088" cy="1747188"/>
          </a:xfrm>
        </p:spPr>
        <p:txBody>
          <a:bodyPr>
            <a:normAutofit/>
          </a:bodyPr>
          <a:lstStyle/>
          <a:p>
            <a:r>
              <a:rPr lang="en-US" sz="2000" dirty="0">
                <a:solidFill>
                  <a:schemeClr val="tx2"/>
                </a:solidFill>
                <a:latin typeface="Poppins" panose="00000500000000000000" pitchFamily="2" charset="0"/>
                <a:cs typeface="Poppins" panose="00000500000000000000" pitchFamily="2" charset="0"/>
              </a:rPr>
              <a:t>Engineering information defines how a plant operates </a:t>
            </a:r>
          </a:p>
          <a:p>
            <a:r>
              <a:rPr lang="en-US" sz="2000" dirty="0">
                <a:solidFill>
                  <a:schemeClr val="tx2"/>
                </a:solidFill>
                <a:latin typeface="Poppins" panose="00000500000000000000" pitchFamily="2" charset="0"/>
                <a:cs typeface="Poppins" panose="00000500000000000000" pitchFamily="2" charset="0"/>
              </a:rPr>
              <a:t>Poor control creates real plant risk</a:t>
            </a:r>
          </a:p>
          <a:p>
            <a:r>
              <a:rPr lang="en-US" sz="2000" dirty="0">
                <a:solidFill>
                  <a:schemeClr val="tx2"/>
                </a:solidFill>
                <a:latin typeface="Poppins" panose="00000500000000000000" pitchFamily="2" charset="0"/>
                <a:cs typeface="Poppins" panose="00000500000000000000" pitchFamily="2" charset="0"/>
              </a:rPr>
              <a:t>Facilities that implement asset information lifecycle management with a single trusted source for engineering document control gain: </a:t>
            </a:r>
          </a:p>
        </p:txBody>
      </p:sp>
      <p:pic>
        <p:nvPicPr>
          <p:cNvPr id="4" name="Picture 3">
            <a:extLst>
              <a:ext uri="{FF2B5EF4-FFF2-40B4-BE49-F238E27FC236}">
                <a16:creationId xmlns:a16="http://schemas.microsoft.com/office/drawing/2014/main" id="{1F077BA4-1330-2FD7-219D-F1E1DF25B160}"/>
              </a:ext>
            </a:extLst>
          </p:cNvPr>
          <p:cNvPicPr>
            <a:picLocks noChangeAspect="1"/>
          </p:cNvPicPr>
          <p:nvPr/>
        </p:nvPicPr>
        <p:blipFill>
          <a:blip r:embed="rId3" cstate="screen">
            <a:duotone>
              <a:srgbClr val="000F57">
                <a:shade val="45000"/>
                <a:satMod val="135000"/>
              </a:srgbClr>
              <a:prstClr val="white"/>
            </a:duotone>
            <a:extLst>
              <a:ext uri="{28A0092B-C50C-407E-A947-70E740481C1C}">
                <a14:useLocalDpi xmlns:a14="http://schemas.microsoft.com/office/drawing/2010/main"/>
              </a:ext>
            </a:extLst>
          </a:blip>
          <a:srcRect/>
          <a:stretch/>
        </p:blipFill>
        <p:spPr>
          <a:xfrm>
            <a:off x="9875267" y="6035321"/>
            <a:ext cx="541124" cy="541124"/>
          </a:xfrm>
          <a:prstGeom prst="rect">
            <a:avLst/>
          </a:prstGeom>
        </p:spPr>
      </p:pic>
      <p:pic>
        <p:nvPicPr>
          <p:cNvPr id="5" name="Picture 4">
            <a:extLst>
              <a:ext uri="{FF2B5EF4-FFF2-40B4-BE49-F238E27FC236}">
                <a16:creationId xmlns:a16="http://schemas.microsoft.com/office/drawing/2014/main" id="{58778229-4626-82A7-8434-EDD446819606}"/>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tretch>
            <a:fillRect/>
          </a:stretch>
        </p:blipFill>
        <p:spPr>
          <a:xfrm>
            <a:off x="8421506" y="5976649"/>
            <a:ext cx="1313828" cy="658467"/>
          </a:xfrm>
          <a:prstGeom prst="rect">
            <a:avLst/>
          </a:prstGeom>
        </p:spPr>
      </p:pic>
      <p:sp>
        <p:nvSpPr>
          <p:cNvPr id="6" name="Content Placeholder 2">
            <a:extLst>
              <a:ext uri="{FF2B5EF4-FFF2-40B4-BE49-F238E27FC236}">
                <a16:creationId xmlns:a16="http://schemas.microsoft.com/office/drawing/2014/main" id="{BFAB88AE-EE4F-BB8C-4131-B581965A392C}"/>
              </a:ext>
            </a:extLst>
          </p:cNvPr>
          <p:cNvSpPr txBox="1">
            <a:spLocks/>
          </p:cNvSpPr>
          <p:nvPr/>
        </p:nvSpPr>
        <p:spPr>
          <a:xfrm>
            <a:off x="9414922" y="5266944"/>
            <a:ext cx="1853170" cy="65846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346075" marR="0" indent="-346075" algn="l" defTabSz="1219140" rtl="0" eaLnBrk="1" latinLnBrk="0" hangingPunct="1">
              <a:lnSpc>
                <a:spcPct val="100000"/>
              </a:lnSpc>
              <a:spcBef>
                <a:spcPts val="1200"/>
              </a:spcBef>
              <a:spcAft>
                <a:spcPts val="600"/>
              </a:spcAft>
              <a:buClr>
                <a:srgbClr val="000000"/>
              </a:buClr>
              <a:buSzPct val="100000"/>
              <a:buFont typeface="Wingdings" panose="05000000000000000000" pitchFamily="2" charset="2"/>
              <a:buChar char="§"/>
              <a:tabLst/>
              <a:defRPr sz="2400" b="0" i="0" u="none" strike="noStrike" cap="none" spc="0" baseline="0">
                <a:ln>
                  <a:noFill/>
                </a:ln>
                <a:solidFill>
                  <a:schemeClr val="tx2"/>
                </a:solidFill>
                <a:uFillTx/>
                <a:latin typeface="+mn-lt"/>
                <a:ea typeface="+mj-ea"/>
                <a:cs typeface="Objektiv Mk1 Medium" panose="020B0602020204020203" pitchFamily="34" charset="0"/>
                <a:sym typeface="Open Sans Regular"/>
              </a:defRPr>
            </a:lvl1pPr>
            <a:lvl2pPr marL="685800" marR="0" indent="-246063" algn="l" defTabSz="1219140" rtl="0" eaLnBrk="1" latinLnBrk="0" hangingPunct="1">
              <a:lnSpc>
                <a:spcPct val="100000"/>
              </a:lnSpc>
              <a:spcBef>
                <a:spcPts val="600"/>
              </a:spcBef>
              <a:spcAft>
                <a:spcPts val="600"/>
              </a:spcAft>
              <a:buClr>
                <a:srgbClr val="000000"/>
              </a:buClr>
              <a:buSzPct val="80000"/>
              <a:buFontTx/>
              <a:buChar char="−"/>
              <a:tabLst/>
              <a:defRPr sz="2200" b="0" i="0" u="none" strike="noStrike" cap="none" spc="0" baseline="0">
                <a:ln>
                  <a:noFill/>
                </a:ln>
                <a:solidFill>
                  <a:schemeClr val="tx2"/>
                </a:solidFill>
                <a:uFillTx/>
                <a:latin typeface="+mn-lt"/>
                <a:ea typeface="+mj-ea"/>
                <a:cs typeface="Objektiv Mk1 Medium" panose="020B0602020204020203" pitchFamily="34" charset="0"/>
                <a:sym typeface="Open Sans Regular"/>
              </a:defRPr>
            </a:lvl2pPr>
            <a:lvl3pPr marL="971550" marR="0" indent="-228600" algn="l" defTabSz="1219140" rtl="0" eaLnBrk="1" latinLnBrk="0" hangingPunct="1">
              <a:lnSpc>
                <a:spcPct val="100000"/>
              </a:lnSpc>
              <a:spcBef>
                <a:spcPts val="600"/>
              </a:spcBef>
              <a:spcAft>
                <a:spcPts val="600"/>
              </a:spcAft>
              <a:buClr>
                <a:srgbClr val="000000"/>
              </a:buClr>
              <a:buSzPct val="100000"/>
              <a:buFont typeface="Montserrat Regular"/>
              <a:buChar char="•"/>
              <a:tabLst/>
              <a:defRPr sz="2000" b="0" i="0" u="none" strike="noStrike" cap="none" spc="0" baseline="0">
                <a:ln>
                  <a:noFill/>
                </a:ln>
                <a:solidFill>
                  <a:schemeClr val="tx2"/>
                </a:solidFill>
                <a:uFillTx/>
                <a:latin typeface="+mn-lt"/>
                <a:ea typeface="+mj-ea"/>
                <a:cs typeface="Objektiv Mk1 Medium" panose="020B0602020204020203" pitchFamily="34" charset="0"/>
                <a:sym typeface="Open Sans Regular"/>
              </a:defRPr>
            </a:lvl3pPr>
            <a:lvl4pPr marL="2503185" marR="0" indent="-454355" algn="l" defTabSz="1219140" rtl="0" eaLnBrk="1" latinLnBrk="0" hangingPunct="1">
              <a:lnSpc>
                <a:spcPct val="100000"/>
              </a:lnSpc>
              <a:spcBef>
                <a:spcPts val="800"/>
              </a:spcBef>
              <a:spcAft>
                <a:spcPts val="0"/>
              </a:spcAft>
              <a:buClr>
                <a:srgbClr val="000000"/>
              </a:buClr>
              <a:buSzPct val="80000"/>
              <a:buFont typeface="Montserrat Regular"/>
              <a:buChar char="o"/>
              <a:tabLst/>
              <a:defRPr sz="1867" b="0" i="0" u="none" strike="noStrike" cap="none" spc="0" baseline="0">
                <a:ln>
                  <a:noFill/>
                </a:ln>
                <a:solidFill>
                  <a:schemeClr val="tx2"/>
                </a:solidFill>
                <a:uFillTx/>
                <a:latin typeface="+mn-lt"/>
                <a:ea typeface="+mj-ea"/>
                <a:cs typeface="Objektiv Mk1 Medium" panose="020B0602020204020203" pitchFamily="34" charset="0"/>
                <a:sym typeface="Open Sans Regular"/>
              </a:defRPr>
            </a:lvl4pPr>
            <a:lvl5pPr marL="3109933" marR="0" indent="-434600" algn="l" defTabSz="1219140" rtl="0" eaLnBrk="1" latinLnBrk="0" hangingPunct="1">
              <a:lnSpc>
                <a:spcPct val="100000"/>
              </a:lnSpc>
              <a:spcBef>
                <a:spcPts val="800"/>
              </a:spcBef>
              <a:spcAft>
                <a:spcPts val="0"/>
              </a:spcAft>
              <a:buClr>
                <a:srgbClr val="000000"/>
              </a:buClr>
              <a:buSzPct val="100000"/>
              <a:buFont typeface="Montserrat Regular"/>
              <a:buChar char="•"/>
              <a:tabLst/>
              <a:defRPr sz="1867" b="0" i="0" u="none" strike="noStrike" cap="none" spc="0" baseline="0">
                <a:ln>
                  <a:noFill/>
                </a:ln>
                <a:solidFill>
                  <a:schemeClr val="tx2"/>
                </a:solidFill>
                <a:uFillTx/>
                <a:latin typeface="+mn-lt"/>
                <a:ea typeface="+mj-ea"/>
                <a:cs typeface="Objektiv Mk1 Medium" panose="020B0602020204020203" pitchFamily="34" charset="0"/>
                <a:sym typeface="Open Sans Regular"/>
              </a:defRPr>
            </a:lvl5pPr>
            <a:lvl6pPr marL="0" marR="0" indent="0" algn="l" defTabSz="1219140" rtl="0" eaLnBrk="1" latinLnBrk="0" hangingPunct="1">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sym typeface="Open Sans Regular"/>
              </a:defRPr>
            </a:lvl6pPr>
            <a:lvl7pPr marL="0" marR="0" indent="0" algn="l" defTabSz="1219140" rtl="0" eaLnBrk="1" latinLnBrk="0" hangingPunct="1">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sym typeface="Open Sans Regular"/>
              </a:defRPr>
            </a:lvl7pPr>
            <a:lvl8pPr marL="0" marR="0" indent="0" algn="l" defTabSz="1219140" rtl="0" eaLnBrk="1" latinLnBrk="0" hangingPunct="1">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sym typeface="Open Sans Regular"/>
              </a:defRPr>
            </a:lvl8pPr>
            <a:lvl9pPr marL="0" marR="0" indent="0" algn="l" defTabSz="1219140" rtl="0" eaLnBrk="1" latinLnBrk="0" hangingPunct="1">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sym typeface="Open Sans Regular"/>
              </a:defRPr>
            </a:lvl9pPr>
          </a:lstStyle>
          <a:p>
            <a:pPr marL="0" indent="0" algn="ctr">
              <a:buNone/>
            </a:pPr>
            <a:r>
              <a:rPr lang="en-US" sz="1800" kern="0" dirty="0">
                <a:solidFill>
                  <a:srgbClr val="063D94"/>
                </a:solidFill>
              </a:rPr>
              <a:t>Enables digital operations</a:t>
            </a:r>
          </a:p>
        </p:txBody>
      </p:sp>
      <p:pic>
        <p:nvPicPr>
          <p:cNvPr id="7" name="Picture 6">
            <a:extLst>
              <a:ext uri="{FF2B5EF4-FFF2-40B4-BE49-F238E27FC236}">
                <a16:creationId xmlns:a16="http://schemas.microsoft.com/office/drawing/2014/main" id="{EF890ABB-C1FC-3381-1626-17A12002A55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650000" y="3783723"/>
            <a:ext cx="1389282" cy="1364022"/>
          </a:xfrm>
          <a:prstGeom prst="rect">
            <a:avLst/>
          </a:prstGeom>
        </p:spPr>
      </p:pic>
      <p:sp>
        <p:nvSpPr>
          <p:cNvPr id="8" name="Content Placeholder 2">
            <a:extLst>
              <a:ext uri="{FF2B5EF4-FFF2-40B4-BE49-F238E27FC236}">
                <a16:creationId xmlns:a16="http://schemas.microsoft.com/office/drawing/2014/main" id="{2E7A9C91-7A4B-0D19-8D64-EC65AAC3ADF5}"/>
              </a:ext>
            </a:extLst>
          </p:cNvPr>
          <p:cNvSpPr txBox="1">
            <a:spLocks/>
          </p:cNvSpPr>
          <p:nvPr/>
        </p:nvSpPr>
        <p:spPr>
          <a:xfrm>
            <a:off x="6596066" y="5262885"/>
            <a:ext cx="1853170" cy="74287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346075" marR="0" indent="-346075" algn="l" defTabSz="1219140" rtl="0" eaLnBrk="1" latinLnBrk="0" hangingPunct="1">
              <a:lnSpc>
                <a:spcPct val="100000"/>
              </a:lnSpc>
              <a:spcBef>
                <a:spcPts val="1200"/>
              </a:spcBef>
              <a:spcAft>
                <a:spcPts val="600"/>
              </a:spcAft>
              <a:buClr>
                <a:srgbClr val="000000"/>
              </a:buClr>
              <a:buSzPct val="100000"/>
              <a:buFont typeface="Wingdings" panose="05000000000000000000" pitchFamily="2" charset="2"/>
              <a:buChar char="§"/>
              <a:tabLst/>
              <a:defRPr sz="2400" b="0" i="0" u="none" strike="noStrike" cap="none" spc="0" baseline="0">
                <a:ln>
                  <a:noFill/>
                </a:ln>
                <a:solidFill>
                  <a:schemeClr val="tx2"/>
                </a:solidFill>
                <a:uFillTx/>
                <a:latin typeface="+mn-lt"/>
                <a:ea typeface="+mj-ea"/>
                <a:cs typeface="Objektiv Mk1 Medium" panose="020B0602020204020203" pitchFamily="34" charset="0"/>
                <a:sym typeface="Open Sans Regular"/>
              </a:defRPr>
            </a:lvl1pPr>
            <a:lvl2pPr marL="685800" marR="0" indent="-246063" algn="l" defTabSz="1219140" rtl="0" eaLnBrk="1" latinLnBrk="0" hangingPunct="1">
              <a:lnSpc>
                <a:spcPct val="100000"/>
              </a:lnSpc>
              <a:spcBef>
                <a:spcPts val="600"/>
              </a:spcBef>
              <a:spcAft>
                <a:spcPts val="600"/>
              </a:spcAft>
              <a:buClr>
                <a:srgbClr val="000000"/>
              </a:buClr>
              <a:buSzPct val="80000"/>
              <a:buFontTx/>
              <a:buChar char="−"/>
              <a:tabLst/>
              <a:defRPr sz="2200" b="0" i="0" u="none" strike="noStrike" cap="none" spc="0" baseline="0">
                <a:ln>
                  <a:noFill/>
                </a:ln>
                <a:solidFill>
                  <a:schemeClr val="tx2"/>
                </a:solidFill>
                <a:uFillTx/>
                <a:latin typeface="+mn-lt"/>
                <a:ea typeface="+mj-ea"/>
                <a:cs typeface="Objektiv Mk1 Medium" panose="020B0602020204020203" pitchFamily="34" charset="0"/>
                <a:sym typeface="Open Sans Regular"/>
              </a:defRPr>
            </a:lvl2pPr>
            <a:lvl3pPr marL="971550" marR="0" indent="-228600" algn="l" defTabSz="1219140" rtl="0" eaLnBrk="1" latinLnBrk="0" hangingPunct="1">
              <a:lnSpc>
                <a:spcPct val="100000"/>
              </a:lnSpc>
              <a:spcBef>
                <a:spcPts val="600"/>
              </a:spcBef>
              <a:spcAft>
                <a:spcPts val="600"/>
              </a:spcAft>
              <a:buClr>
                <a:srgbClr val="000000"/>
              </a:buClr>
              <a:buSzPct val="100000"/>
              <a:buFont typeface="Montserrat Regular"/>
              <a:buChar char="•"/>
              <a:tabLst/>
              <a:defRPr sz="2000" b="0" i="0" u="none" strike="noStrike" cap="none" spc="0" baseline="0">
                <a:ln>
                  <a:noFill/>
                </a:ln>
                <a:solidFill>
                  <a:schemeClr val="tx2"/>
                </a:solidFill>
                <a:uFillTx/>
                <a:latin typeface="+mn-lt"/>
                <a:ea typeface="+mj-ea"/>
                <a:cs typeface="Objektiv Mk1 Medium" panose="020B0602020204020203" pitchFamily="34" charset="0"/>
                <a:sym typeface="Open Sans Regular"/>
              </a:defRPr>
            </a:lvl3pPr>
            <a:lvl4pPr marL="2503185" marR="0" indent="-454355" algn="l" defTabSz="1219140" rtl="0" eaLnBrk="1" latinLnBrk="0" hangingPunct="1">
              <a:lnSpc>
                <a:spcPct val="100000"/>
              </a:lnSpc>
              <a:spcBef>
                <a:spcPts val="800"/>
              </a:spcBef>
              <a:spcAft>
                <a:spcPts val="0"/>
              </a:spcAft>
              <a:buClr>
                <a:srgbClr val="000000"/>
              </a:buClr>
              <a:buSzPct val="80000"/>
              <a:buFont typeface="Montserrat Regular"/>
              <a:buChar char="o"/>
              <a:tabLst/>
              <a:defRPr sz="1867" b="0" i="0" u="none" strike="noStrike" cap="none" spc="0" baseline="0">
                <a:ln>
                  <a:noFill/>
                </a:ln>
                <a:solidFill>
                  <a:schemeClr val="tx2"/>
                </a:solidFill>
                <a:uFillTx/>
                <a:latin typeface="+mn-lt"/>
                <a:ea typeface="+mj-ea"/>
                <a:cs typeface="Objektiv Mk1 Medium" panose="020B0602020204020203" pitchFamily="34" charset="0"/>
                <a:sym typeface="Open Sans Regular"/>
              </a:defRPr>
            </a:lvl4pPr>
            <a:lvl5pPr marL="3109933" marR="0" indent="-434600" algn="l" defTabSz="1219140" rtl="0" eaLnBrk="1" latinLnBrk="0" hangingPunct="1">
              <a:lnSpc>
                <a:spcPct val="100000"/>
              </a:lnSpc>
              <a:spcBef>
                <a:spcPts val="800"/>
              </a:spcBef>
              <a:spcAft>
                <a:spcPts val="0"/>
              </a:spcAft>
              <a:buClr>
                <a:srgbClr val="000000"/>
              </a:buClr>
              <a:buSzPct val="100000"/>
              <a:buFont typeface="Montserrat Regular"/>
              <a:buChar char="•"/>
              <a:tabLst/>
              <a:defRPr sz="1867" b="0" i="0" u="none" strike="noStrike" cap="none" spc="0" baseline="0">
                <a:ln>
                  <a:noFill/>
                </a:ln>
                <a:solidFill>
                  <a:schemeClr val="tx2"/>
                </a:solidFill>
                <a:uFillTx/>
                <a:latin typeface="+mn-lt"/>
                <a:ea typeface="+mj-ea"/>
                <a:cs typeface="Objektiv Mk1 Medium" panose="020B0602020204020203" pitchFamily="34" charset="0"/>
                <a:sym typeface="Open Sans Regular"/>
              </a:defRPr>
            </a:lvl5pPr>
            <a:lvl6pPr marL="0" marR="0" indent="0" algn="l" defTabSz="1219140" rtl="0" eaLnBrk="1" latinLnBrk="0" hangingPunct="1">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sym typeface="Open Sans Regular"/>
              </a:defRPr>
            </a:lvl6pPr>
            <a:lvl7pPr marL="0" marR="0" indent="0" algn="l" defTabSz="1219140" rtl="0" eaLnBrk="1" latinLnBrk="0" hangingPunct="1">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sym typeface="Open Sans Regular"/>
              </a:defRPr>
            </a:lvl7pPr>
            <a:lvl8pPr marL="0" marR="0" indent="0" algn="l" defTabSz="1219140" rtl="0" eaLnBrk="1" latinLnBrk="0" hangingPunct="1">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sym typeface="Open Sans Regular"/>
              </a:defRPr>
            </a:lvl8pPr>
            <a:lvl9pPr marL="0" marR="0" indent="0" algn="l" defTabSz="1219140" rtl="0" eaLnBrk="1" latinLnBrk="0" hangingPunct="1">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sym typeface="Open Sans Regular"/>
              </a:defRPr>
            </a:lvl9pPr>
          </a:lstStyle>
          <a:p>
            <a:pPr marL="0" indent="0" algn="ctr">
              <a:buNone/>
            </a:pPr>
            <a:r>
              <a:rPr lang="en-US" sz="1800" kern="0" dirty="0">
                <a:solidFill>
                  <a:srgbClr val="063D94"/>
                </a:solidFill>
              </a:rPr>
              <a:t>Better performance </a:t>
            </a:r>
            <a:br>
              <a:rPr lang="en-US" sz="1800" kern="0" dirty="0">
                <a:solidFill>
                  <a:srgbClr val="063D94"/>
                </a:solidFill>
              </a:rPr>
            </a:br>
            <a:r>
              <a:rPr lang="en-US" sz="1800" kern="0" dirty="0">
                <a:solidFill>
                  <a:srgbClr val="063D94"/>
                </a:solidFill>
              </a:rPr>
              <a:t>&amp; compliance</a:t>
            </a:r>
          </a:p>
          <a:p>
            <a:pPr marL="0" indent="0" algn="ctr">
              <a:buFont typeface="Wingdings" panose="05000000000000000000" pitchFamily="2" charset="2"/>
              <a:buNone/>
            </a:pPr>
            <a:endParaRPr lang="en-US" sz="1800" kern="0" dirty="0">
              <a:solidFill>
                <a:srgbClr val="063D94"/>
              </a:solidFill>
            </a:endParaRPr>
          </a:p>
        </p:txBody>
      </p:sp>
      <p:pic>
        <p:nvPicPr>
          <p:cNvPr id="9" name="Picture 8">
            <a:extLst>
              <a:ext uri="{FF2B5EF4-FFF2-40B4-BE49-F238E27FC236}">
                <a16:creationId xmlns:a16="http://schemas.microsoft.com/office/drawing/2014/main" id="{CE89B992-E5C4-481E-10D1-996FC626DB0A}"/>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668031" y="3895642"/>
            <a:ext cx="1724275" cy="1280160"/>
          </a:xfrm>
          <a:prstGeom prst="rect">
            <a:avLst/>
          </a:prstGeom>
        </p:spPr>
      </p:pic>
      <p:sp>
        <p:nvSpPr>
          <p:cNvPr id="10" name="Content Placeholder 2">
            <a:extLst>
              <a:ext uri="{FF2B5EF4-FFF2-40B4-BE49-F238E27FC236}">
                <a16:creationId xmlns:a16="http://schemas.microsoft.com/office/drawing/2014/main" id="{FDC1F46F-4599-55A6-6EB2-B91EBEE55C68}"/>
              </a:ext>
            </a:extLst>
          </p:cNvPr>
          <p:cNvSpPr txBox="1">
            <a:spLocks/>
          </p:cNvSpPr>
          <p:nvPr/>
        </p:nvSpPr>
        <p:spPr>
          <a:xfrm>
            <a:off x="933450" y="5262887"/>
            <a:ext cx="2057400" cy="7428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800" dirty="0">
                <a:solidFill>
                  <a:srgbClr val="063D94"/>
                </a:solidFill>
              </a:rPr>
              <a:t>More efficient projects</a:t>
            </a:r>
          </a:p>
          <a:p>
            <a:pPr marL="0" indent="0" algn="ctr">
              <a:lnSpc>
                <a:spcPct val="100000"/>
              </a:lnSpc>
              <a:buFont typeface="Arial" panose="020B0604020202020204" pitchFamily="34" charset="0"/>
              <a:buNone/>
            </a:pPr>
            <a:endParaRPr lang="en-US" sz="1800" dirty="0">
              <a:solidFill>
                <a:srgbClr val="063D94"/>
              </a:solidFill>
            </a:endParaRPr>
          </a:p>
        </p:txBody>
      </p:sp>
      <p:sp>
        <p:nvSpPr>
          <p:cNvPr id="11" name="Content Placeholder 2">
            <a:extLst>
              <a:ext uri="{FF2B5EF4-FFF2-40B4-BE49-F238E27FC236}">
                <a16:creationId xmlns:a16="http://schemas.microsoft.com/office/drawing/2014/main" id="{977E3488-87F1-A345-B9D4-DB6156B5AADF}"/>
              </a:ext>
            </a:extLst>
          </p:cNvPr>
          <p:cNvSpPr txBox="1">
            <a:spLocks/>
          </p:cNvSpPr>
          <p:nvPr/>
        </p:nvSpPr>
        <p:spPr>
          <a:xfrm>
            <a:off x="3544320" y="5262885"/>
            <a:ext cx="2133600" cy="74287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marL="346075" marR="0" indent="-346075" algn="l" defTabSz="1219140" rtl="0" eaLnBrk="1" latinLnBrk="0" hangingPunct="1">
              <a:lnSpc>
                <a:spcPct val="100000"/>
              </a:lnSpc>
              <a:spcBef>
                <a:spcPts val="1200"/>
              </a:spcBef>
              <a:spcAft>
                <a:spcPts val="600"/>
              </a:spcAft>
              <a:buClr>
                <a:srgbClr val="000000"/>
              </a:buClr>
              <a:buSzPct val="100000"/>
              <a:buFont typeface="Wingdings" panose="05000000000000000000" pitchFamily="2" charset="2"/>
              <a:buChar char="§"/>
              <a:tabLst/>
              <a:defRPr sz="2400" b="0" i="0" u="none" strike="noStrike" cap="none" spc="0" baseline="0">
                <a:ln>
                  <a:noFill/>
                </a:ln>
                <a:solidFill>
                  <a:schemeClr val="tx2"/>
                </a:solidFill>
                <a:uFillTx/>
                <a:latin typeface="+mn-lt"/>
                <a:ea typeface="+mj-ea"/>
                <a:cs typeface="Objektiv Mk1 Medium" panose="020B0602020204020203" pitchFamily="34" charset="0"/>
                <a:sym typeface="Open Sans Regular"/>
              </a:defRPr>
            </a:lvl1pPr>
            <a:lvl2pPr marL="685800" marR="0" indent="-246063" algn="l" defTabSz="1219140" rtl="0" eaLnBrk="1" latinLnBrk="0" hangingPunct="1">
              <a:lnSpc>
                <a:spcPct val="100000"/>
              </a:lnSpc>
              <a:spcBef>
                <a:spcPts val="600"/>
              </a:spcBef>
              <a:spcAft>
                <a:spcPts val="600"/>
              </a:spcAft>
              <a:buClr>
                <a:srgbClr val="000000"/>
              </a:buClr>
              <a:buSzPct val="80000"/>
              <a:buFontTx/>
              <a:buChar char="−"/>
              <a:tabLst/>
              <a:defRPr sz="2200" b="0" i="0" u="none" strike="noStrike" cap="none" spc="0" baseline="0">
                <a:ln>
                  <a:noFill/>
                </a:ln>
                <a:solidFill>
                  <a:schemeClr val="tx2"/>
                </a:solidFill>
                <a:uFillTx/>
                <a:latin typeface="+mn-lt"/>
                <a:ea typeface="+mj-ea"/>
                <a:cs typeface="Objektiv Mk1 Medium" panose="020B0602020204020203" pitchFamily="34" charset="0"/>
                <a:sym typeface="Open Sans Regular"/>
              </a:defRPr>
            </a:lvl2pPr>
            <a:lvl3pPr marL="971550" marR="0" indent="-228600" algn="l" defTabSz="1219140" rtl="0" eaLnBrk="1" latinLnBrk="0" hangingPunct="1">
              <a:lnSpc>
                <a:spcPct val="100000"/>
              </a:lnSpc>
              <a:spcBef>
                <a:spcPts val="600"/>
              </a:spcBef>
              <a:spcAft>
                <a:spcPts val="600"/>
              </a:spcAft>
              <a:buClr>
                <a:srgbClr val="000000"/>
              </a:buClr>
              <a:buSzPct val="100000"/>
              <a:buFont typeface="Montserrat Regular"/>
              <a:buChar char="•"/>
              <a:tabLst/>
              <a:defRPr sz="2000" b="0" i="0" u="none" strike="noStrike" cap="none" spc="0" baseline="0">
                <a:ln>
                  <a:noFill/>
                </a:ln>
                <a:solidFill>
                  <a:schemeClr val="tx2"/>
                </a:solidFill>
                <a:uFillTx/>
                <a:latin typeface="+mn-lt"/>
                <a:ea typeface="+mj-ea"/>
                <a:cs typeface="Objektiv Mk1 Medium" panose="020B0602020204020203" pitchFamily="34" charset="0"/>
                <a:sym typeface="Open Sans Regular"/>
              </a:defRPr>
            </a:lvl3pPr>
            <a:lvl4pPr marL="2503185" marR="0" indent="-454355" algn="l" defTabSz="1219140" rtl="0" eaLnBrk="1" latinLnBrk="0" hangingPunct="1">
              <a:lnSpc>
                <a:spcPct val="100000"/>
              </a:lnSpc>
              <a:spcBef>
                <a:spcPts val="800"/>
              </a:spcBef>
              <a:spcAft>
                <a:spcPts val="0"/>
              </a:spcAft>
              <a:buClr>
                <a:srgbClr val="000000"/>
              </a:buClr>
              <a:buSzPct val="80000"/>
              <a:buFont typeface="Montserrat Regular"/>
              <a:buChar char="o"/>
              <a:tabLst/>
              <a:defRPr sz="1867" b="0" i="0" u="none" strike="noStrike" cap="none" spc="0" baseline="0">
                <a:ln>
                  <a:noFill/>
                </a:ln>
                <a:solidFill>
                  <a:schemeClr val="tx2"/>
                </a:solidFill>
                <a:uFillTx/>
                <a:latin typeface="+mn-lt"/>
                <a:ea typeface="+mj-ea"/>
                <a:cs typeface="Objektiv Mk1 Medium" panose="020B0602020204020203" pitchFamily="34" charset="0"/>
                <a:sym typeface="Open Sans Regular"/>
              </a:defRPr>
            </a:lvl4pPr>
            <a:lvl5pPr marL="3109933" marR="0" indent="-434600" algn="l" defTabSz="1219140" rtl="0" eaLnBrk="1" latinLnBrk="0" hangingPunct="1">
              <a:lnSpc>
                <a:spcPct val="100000"/>
              </a:lnSpc>
              <a:spcBef>
                <a:spcPts val="800"/>
              </a:spcBef>
              <a:spcAft>
                <a:spcPts val="0"/>
              </a:spcAft>
              <a:buClr>
                <a:srgbClr val="000000"/>
              </a:buClr>
              <a:buSzPct val="100000"/>
              <a:buFont typeface="Montserrat Regular"/>
              <a:buChar char="•"/>
              <a:tabLst/>
              <a:defRPr sz="1867" b="0" i="0" u="none" strike="noStrike" cap="none" spc="0" baseline="0">
                <a:ln>
                  <a:noFill/>
                </a:ln>
                <a:solidFill>
                  <a:schemeClr val="tx2"/>
                </a:solidFill>
                <a:uFillTx/>
                <a:latin typeface="+mn-lt"/>
                <a:ea typeface="+mj-ea"/>
                <a:cs typeface="Objektiv Mk1 Medium" panose="020B0602020204020203" pitchFamily="34" charset="0"/>
                <a:sym typeface="Open Sans Regular"/>
              </a:defRPr>
            </a:lvl5pPr>
            <a:lvl6pPr marL="0" marR="0" indent="0" algn="l" defTabSz="1219140" rtl="0" eaLnBrk="1" latinLnBrk="0" hangingPunct="1">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sym typeface="Open Sans Regular"/>
              </a:defRPr>
            </a:lvl6pPr>
            <a:lvl7pPr marL="0" marR="0" indent="0" algn="l" defTabSz="1219140" rtl="0" eaLnBrk="1" latinLnBrk="0" hangingPunct="1">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sym typeface="Open Sans Regular"/>
              </a:defRPr>
            </a:lvl7pPr>
            <a:lvl8pPr marL="0" marR="0" indent="0" algn="l" defTabSz="1219140" rtl="0" eaLnBrk="1" latinLnBrk="0" hangingPunct="1">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sym typeface="Open Sans Regular"/>
              </a:defRPr>
            </a:lvl8pPr>
            <a:lvl9pPr marL="0" marR="0" indent="0" algn="l" defTabSz="1219140" rtl="0" eaLnBrk="1" latinLnBrk="0" hangingPunct="1">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sym typeface="Open Sans Regular"/>
              </a:defRPr>
            </a:lvl9pPr>
          </a:lstStyle>
          <a:p>
            <a:pPr marL="0" indent="0" algn="ctr">
              <a:buFont typeface="Wingdings" panose="05000000000000000000" pitchFamily="2" charset="2"/>
              <a:buNone/>
            </a:pPr>
            <a:r>
              <a:rPr lang="en-US" sz="1800" kern="0" dirty="0">
                <a:solidFill>
                  <a:srgbClr val="063D94"/>
                </a:solidFill>
              </a:rPr>
              <a:t>Safer, more compliant,  &amp; reliable operations</a:t>
            </a:r>
          </a:p>
        </p:txBody>
      </p:sp>
      <p:pic>
        <p:nvPicPr>
          <p:cNvPr id="12" name="Picture 11">
            <a:extLst>
              <a:ext uri="{FF2B5EF4-FFF2-40B4-BE49-F238E27FC236}">
                <a16:creationId xmlns:a16="http://schemas.microsoft.com/office/drawing/2014/main" id="{B22A0AC0-A2A9-7753-05D8-3084FC4C2DCB}"/>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097124" y="3895642"/>
            <a:ext cx="1757726" cy="1280160"/>
          </a:xfrm>
          <a:prstGeom prst="rect">
            <a:avLst/>
          </a:prstGeom>
        </p:spPr>
      </p:pic>
      <p:pic>
        <p:nvPicPr>
          <p:cNvPr id="13" name="Picture 12">
            <a:extLst>
              <a:ext uri="{FF2B5EF4-FFF2-40B4-BE49-F238E27FC236}">
                <a16:creationId xmlns:a16="http://schemas.microsoft.com/office/drawing/2014/main" id="{543D1CFE-47AB-A085-54C8-9847BEF7D640}"/>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3872642" y="3895642"/>
            <a:ext cx="1476103" cy="1280160"/>
          </a:xfrm>
          <a:prstGeom prst="rect">
            <a:avLst/>
          </a:prstGeom>
        </p:spPr>
      </p:pic>
    </p:spTree>
    <p:extLst>
      <p:ext uri="{BB962C8B-B14F-4D97-AF65-F5344CB8AC3E}">
        <p14:creationId xmlns:p14="http://schemas.microsoft.com/office/powerpoint/2010/main" val="44704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nodeType="afterEffect">
                                  <p:stCondLst>
                                    <p:cond delay="100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par>
                                <p:cTn id="21" presetID="53" presetClass="entr" presetSubtype="16" fill="hold" grpId="0" nodeType="withEffect">
                                  <p:stCondLst>
                                    <p:cond delay="100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2000"/>
                            </p:stCondLst>
                            <p:childTnLst>
                              <p:par>
                                <p:cTn id="27" presetID="53" presetClass="entr" presetSubtype="16" fill="hold" nodeType="afterEffect">
                                  <p:stCondLst>
                                    <p:cond delay="100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grpId="0" nodeType="withEffect">
                                  <p:stCondLst>
                                    <p:cond delay="100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par>
                          <p:cTn id="37" fill="hold">
                            <p:stCondLst>
                              <p:cond delay="3500"/>
                            </p:stCondLst>
                            <p:childTnLst>
                              <p:par>
                                <p:cTn id="38" presetID="53" presetClass="entr" presetSubtype="16"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par>
                                <p:cTn id="43" presetID="53" presetClass="entr" presetSubtype="16"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
            <a:extLst>
              <a:ext uri="{FF2B5EF4-FFF2-40B4-BE49-F238E27FC236}">
                <a16:creationId xmlns:a16="http://schemas.microsoft.com/office/drawing/2014/main" id="{C2187E48-2D9E-4087-9811-9E2F981EBF9F}"/>
              </a:ext>
            </a:extLst>
          </p:cNvPr>
          <p:cNvSpPr txBox="1">
            <a:spLocks/>
          </p:cNvSpPr>
          <p:nvPr/>
        </p:nvSpPr>
        <p:spPr>
          <a:xfrm>
            <a:off x="443672" y="364655"/>
            <a:ext cx="4924472" cy="61976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761940">
              <a:lnSpc>
                <a:spcPct val="100000"/>
              </a:lnSpc>
              <a:spcBef>
                <a:spcPts val="0"/>
              </a:spcBef>
              <a:defRPr/>
            </a:pPr>
            <a:r>
              <a:rPr lang="en-CA" sz="2400" b="1" dirty="0">
                <a:solidFill>
                  <a:srgbClr val="00549F"/>
                </a:solidFill>
                <a:latin typeface="Poppins" panose="00000500000000000000" pitchFamily="2" charset="0"/>
                <a:cs typeface="Poppins" panose="00000500000000000000" pitchFamily="2" charset="0"/>
              </a:rPr>
              <a:t>Contact Information</a:t>
            </a:r>
            <a:br>
              <a:rPr lang="en-CA" sz="2400" dirty="0">
                <a:solidFill>
                  <a:srgbClr val="00549F"/>
                </a:solidFill>
                <a:latin typeface="Arial"/>
              </a:rPr>
            </a:br>
            <a:r>
              <a:rPr lang="en-US" sz="1667" b="1" dirty="0">
                <a:solidFill>
                  <a:srgbClr val="59595B"/>
                </a:solidFill>
                <a:latin typeface="Arial"/>
              </a:rPr>
              <a:t>		</a:t>
            </a:r>
            <a:endParaRPr lang="en-CA" sz="1600" dirty="0">
              <a:solidFill>
                <a:srgbClr val="59595B"/>
              </a:solidFill>
              <a:latin typeface="Arial"/>
            </a:endParaRPr>
          </a:p>
        </p:txBody>
      </p:sp>
      <p:sp>
        <p:nvSpPr>
          <p:cNvPr id="19" name="Content Placeholder 1">
            <a:extLst>
              <a:ext uri="{FF2B5EF4-FFF2-40B4-BE49-F238E27FC236}">
                <a16:creationId xmlns:a16="http://schemas.microsoft.com/office/drawing/2014/main" id="{8C62EFA8-8E1B-4AA8-B5E1-0A30354F927D}"/>
              </a:ext>
            </a:extLst>
          </p:cNvPr>
          <p:cNvSpPr txBox="1">
            <a:spLocks/>
          </p:cNvSpPr>
          <p:nvPr/>
        </p:nvSpPr>
        <p:spPr>
          <a:xfrm>
            <a:off x="5890968" y="357769"/>
            <a:ext cx="6172200" cy="4767323"/>
          </a:xfrm>
          <a:prstGeom prst="rect">
            <a:avLst/>
          </a:prstGeom>
          <a:noFill/>
        </p:spPr>
        <p:txBody>
          <a:bodyPr vert="horz" lIns="109728" tIns="54864" rIns="109728" bIns="54864"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097148">
              <a:lnSpc>
                <a:spcPct val="120000"/>
              </a:lnSpc>
              <a:spcBef>
                <a:spcPts val="1200"/>
              </a:spcBef>
              <a:defRPr/>
            </a:pPr>
            <a:r>
              <a:rPr lang="en-CA" sz="2400" b="1" dirty="0">
                <a:solidFill>
                  <a:srgbClr val="00549F"/>
                </a:solidFill>
                <a:latin typeface="Poppins" panose="00000500000000000000" pitchFamily="2" charset="0"/>
                <a:cs typeface="Poppins" panose="00000500000000000000" pitchFamily="2" charset="0"/>
              </a:rPr>
              <a:t>Upcoming Webinars</a:t>
            </a:r>
            <a:endParaRPr lang="en-US" sz="2400" b="1" dirty="0">
              <a:solidFill>
                <a:srgbClr val="59595B"/>
              </a:solidFill>
              <a:latin typeface="Poppins" panose="00000500000000000000" pitchFamily="2" charset="0"/>
              <a:cs typeface="Poppins" panose="00000500000000000000" pitchFamily="2" charset="0"/>
            </a:endParaRPr>
          </a:p>
          <a:p>
            <a:pPr marL="238115" indent="-238115" defTabSz="1219151">
              <a:lnSpc>
                <a:spcPct val="100000"/>
              </a:lnSpc>
              <a:spcBef>
                <a:spcPts val="0"/>
              </a:spcBef>
              <a:buFont typeface="Arial" panose="020B0604020202020204" pitchFamily="34" charset="0"/>
              <a:buChar char="•"/>
              <a:defRPr/>
            </a:pPr>
            <a:endParaRPr lang="en-US" sz="1167" dirty="0">
              <a:solidFill>
                <a:srgbClr val="59595B"/>
              </a:solidFill>
              <a:latin typeface="Arial" panose="020B0604020202020204"/>
            </a:endParaRPr>
          </a:p>
          <a:p>
            <a:pPr marL="285739" indent="-285739" defTabSz="1097148">
              <a:lnSpc>
                <a:spcPct val="100000"/>
              </a:lnSpc>
              <a:spcBef>
                <a:spcPts val="1200"/>
              </a:spcBef>
              <a:buFont typeface="Arial" panose="020B0604020202020204" pitchFamily="34" charset="0"/>
              <a:buChar char="•"/>
              <a:defRPr/>
            </a:pPr>
            <a:r>
              <a:rPr lang="en-US" sz="1500" b="1" dirty="0">
                <a:solidFill>
                  <a:srgbClr val="005F9E"/>
                </a:solidFill>
                <a:latin typeface="Poppins" panose="00000500000000000000" pitchFamily="2" charset="0"/>
                <a:cs typeface="Poppins" panose="00000500000000000000" pitchFamily="2" charset="0"/>
                <a:hlinkClick r:id="rId3"/>
              </a:rPr>
              <a:t>Igniting Digital Transformation: Intro to the Holistic Digital Enablement Good Practice Guide — Series Kickoff (Part 1 of 4)</a:t>
            </a:r>
            <a:br>
              <a:rPr lang="en-CA" sz="1500" b="1" i="1" dirty="0">
                <a:solidFill>
                  <a:srgbClr val="00B0F0"/>
                </a:solidFill>
                <a:latin typeface="Poppins" panose="00000500000000000000" pitchFamily="2" charset="0"/>
                <a:cs typeface="Poppins" panose="00000500000000000000" pitchFamily="2" charset="0"/>
              </a:rPr>
            </a:br>
            <a:r>
              <a:rPr lang="en-CA" sz="1333" dirty="0">
                <a:solidFill>
                  <a:srgbClr val="000000"/>
                </a:solidFill>
                <a:latin typeface="Poppins" panose="00000500000000000000" pitchFamily="2" charset="0"/>
                <a:cs typeface="Poppins" panose="00000500000000000000" pitchFamily="2" charset="0"/>
              </a:rPr>
              <a:t>Thursday, 11 June</a:t>
            </a:r>
            <a:endParaRPr lang="en-CA" sz="1500" b="1" i="1" dirty="0">
              <a:solidFill>
                <a:srgbClr val="00B0F0"/>
              </a:solidFill>
              <a:latin typeface="Poppins" panose="00000500000000000000" pitchFamily="2" charset="0"/>
              <a:cs typeface="Poppins" panose="00000500000000000000" pitchFamily="2" charset="0"/>
            </a:endParaRPr>
          </a:p>
          <a:p>
            <a:pPr marL="285739" indent="-285739" defTabSz="1097148">
              <a:lnSpc>
                <a:spcPct val="100000"/>
              </a:lnSpc>
              <a:spcBef>
                <a:spcPts val="1200"/>
              </a:spcBef>
              <a:buFont typeface="Arial" panose="020B0604020202020204" pitchFamily="34" charset="0"/>
              <a:buChar char="•"/>
              <a:defRPr/>
            </a:pPr>
            <a:r>
              <a:rPr lang="en-US" sz="1500" b="1" dirty="0">
                <a:solidFill>
                  <a:srgbClr val="005F9E"/>
                </a:solidFill>
                <a:latin typeface="Poppins" panose="00000500000000000000" pitchFamily="2" charset="0"/>
                <a:cs typeface="Poppins" panose="00000500000000000000" pitchFamily="2" charset="0"/>
                <a:hlinkClick r:id="rId4"/>
              </a:rPr>
              <a:t>2026 State of Validation: Accelerating Digital Maturity in the Age of AI</a:t>
            </a:r>
            <a:br>
              <a:rPr lang="en-CA" sz="1500" b="1" i="1" dirty="0">
                <a:solidFill>
                  <a:srgbClr val="00B0F0"/>
                </a:solidFill>
                <a:latin typeface="Poppins" panose="00000500000000000000" pitchFamily="2" charset="0"/>
                <a:cs typeface="Poppins" panose="00000500000000000000" pitchFamily="2" charset="0"/>
              </a:rPr>
            </a:br>
            <a:r>
              <a:rPr lang="en-CA" sz="1333" dirty="0">
                <a:solidFill>
                  <a:srgbClr val="000000"/>
                </a:solidFill>
                <a:latin typeface="Poppins" panose="00000500000000000000" pitchFamily="2" charset="0"/>
                <a:cs typeface="Poppins" panose="00000500000000000000" pitchFamily="2" charset="0"/>
              </a:rPr>
              <a:t>Tuesday, 16 June</a:t>
            </a:r>
            <a:endParaRPr lang="en-CA" sz="1500" b="1" i="1" dirty="0">
              <a:solidFill>
                <a:srgbClr val="00B0F0"/>
              </a:solidFill>
              <a:latin typeface="Poppins" panose="00000500000000000000" pitchFamily="2" charset="0"/>
              <a:cs typeface="Poppins" panose="00000500000000000000" pitchFamily="2" charset="0"/>
            </a:endParaRPr>
          </a:p>
          <a:p>
            <a:pPr marL="285739" indent="-285739" defTabSz="1097148">
              <a:lnSpc>
                <a:spcPct val="100000"/>
              </a:lnSpc>
              <a:spcBef>
                <a:spcPts val="1200"/>
              </a:spcBef>
              <a:buFont typeface="Arial" panose="020B0604020202020204" pitchFamily="34" charset="0"/>
              <a:buChar char="•"/>
              <a:defRPr/>
            </a:pPr>
            <a:r>
              <a:rPr lang="en-US" sz="1500" b="1" dirty="0">
                <a:solidFill>
                  <a:srgbClr val="005F9E"/>
                </a:solidFill>
                <a:latin typeface="Poppins" panose="00000500000000000000" pitchFamily="2" charset="0"/>
                <a:cs typeface="Poppins" panose="00000500000000000000" pitchFamily="2" charset="0"/>
                <a:hlinkClick r:id="rId5"/>
              </a:rPr>
              <a:t>AI in Regulated Environments: What Agencies Are Saying, Where It's Failing, and What to Watch For</a:t>
            </a:r>
            <a:br>
              <a:rPr lang="en-US" sz="1500" b="1" dirty="0">
                <a:solidFill>
                  <a:srgbClr val="005F9E"/>
                </a:solidFill>
                <a:latin typeface="Poppins" panose="00000500000000000000" pitchFamily="2" charset="0"/>
                <a:cs typeface="Poppins" panose="00000500000000000000" pitchFamily="2" charset="0"/>
              </a:rPr>
            </a:br>
            <a:r>
              <a:rPr lang="en-US" sz="1333" dirty="0">
                <a:solidFill>
                  <a:srgbClr val="000000"/>
                </a:solidFill>
                <a:latin typeface="Poppins" panose="00000500000000000000" pitchFamily="2" charset="0"/>
                <a:cs typeface="Poppins" panose="00000500000000000000" pitchFamily="2" charset="0"/>
              </a:rPr>
              <a:t>Thursday, 18 June</a:t>
            </a:r>
            <a:endParaRPr lang="en-US" sz="1500" b="1" i="1" dirty="0">
              <a:solidFill>
                <a:srgbClr val="00B0F0"/>
              </a:solidFill>
              <a:latin typeface="Poppins" panose="00000500000000000000" pitchFamily="2" charset="0"/>
              <a:cs typeface="Poppins" panose="00000500000000000000" pitchFamily="2" charset="0"/>
              <a:hlinkClick r:id="rId6">
                <a:extLst>
                  <a:ext uri="{A12FA001-AC4F-418D-AE19-62706E023703}">
                    <ahyp:hlinkClr xmlns:ahyp="http://schemas.microsoft.com/office/drawing/2018/hyperlinkcolor" val="tx"/>
                  </a:ext>
                </a:extLst>
              </a:hlinkClick>
            </a:endParaRPr>
          </a:p>
          <a:p>
            <a:pPr marL="285739" indent="-285739" defTabSz="1097148">
              <a:lnSpc>
                <a:spcPct val="100000"/>
              </a:lnSpc>
              <a:spcBef>
                <a:spcPts val="1200"/>
              </a:spcBef>
              <a:buFont typeface="Arial" panose="020B0604020202020204" pitchFamily="34" charset="0"/>
              <a:buChar char="•"/>
              <a:defRPr/>
            </a:pPr>
            <a:r>
              <a:rPr lang="en-US" sz="1500" b="1" dirty="0">
                <a:solidFill>
                  <a:srgbClr val="005F9E"/>
                </a:solidFill>
                <a:latin typeface="Poppins" panose="00000500000000000000" pitchFamily="2" charset="0"/>
                <a:cs typeface="Poppins" panose="00000500000000000000" pitchFamily="2" charset="0"/>
                <a:hlinkClick r:id="rId7"/>
              </a:rPr>
              <a:t>Beyond the Pilot: Business Impacts of LLMs in Quality and Regulatory Applications</a:t>
            </a:r>
            <a:br>
              <a:rPr lang="en-CA" sz="1500" b="1" i="1" dirty="0">
                <a:solidFill>
                  <a:srgbClr val="00B0F0"/>
                </a:solidFill>
                <a:latin typeface="Poppins" panose="00000500000000000000" pitchFamily="2" charset="0"/>
                <a:cs typeface="Poppins" panose="00000500000000000000" pitchFamily="2" charset="0"/>
              </a:rPr>
            </a:br>
            <a:r>
              <a:rPr lang="en-CA" sz="1333" dirty="0">
                <a:solidFill>
                  <a:srgbClr val="000000"/>
                </a:solidFill>
                <a:latin typeface="Poppins" panose="00000500000000000000" pitchFamily="2" charset="0"/>
                <a:cs typeface="Poppins" panose="00000500000000000000" pitchFamily="2" charset="0"/>
              </a:rPr>
              <a:t>Thursday, 25 June</a:t>
            </a:r>
            <a:endParaRPr lang="en-CA" sz="1500" b="1" i="1" dirty="0">
              <a:solidFill>
                <a:srgbClr val="00B0F0"/>
              </a:solidFill>
              <a:latin typeface="Poppins" panose="00000500000000000000" pitchFamily="2" charset="0"/>
              <a:cs typeface="Poppins" panose="00000500000000000000" pitchFamily="2" charset="0"/>
            </a:endParaRPr>
          </a:p>
          <a:p>
            <a:pPr defTabSz="1097148">
              <a:lnSpc>
                <a:spcPct val="100000"/>
              </a:lnSpc>
              <a:spcBef>
                <a:spcPts val="1200"/>
              </a:spcBef>
              <a:defRPr/>
            </a:pPr>
            <a:r>
              <a:rPr lang="en-CA" sz="1500" b="1" dirty="0">
                <a:solidFill>
                  <a:srgbClr val="005F9E"/>
                </a:solidFill>
                <a:latin typeface="Poppins" panose="00000500000000000000" pitchFamily="2" charset="0"/>
                <a:cs typeface="Poppins" panose="00000500000000000000" pitchFamily="2" charset="0"/>
              </a:rPr>
              <a:t>On Demand Webinars Now Available visit </a:t>
            </a:r>
            <a:r>
              <a:rPr lang="en-CA" sz="1500" b="1" dirty="0">
                <a:solidFill>
                  <a:srgbClr val="005F9E"/>
                </a:solidFill>
                <a:latin typeface="Poppins" panose="00000500000000000000" pitchFamily="2" charset="0"/>
                <a:cs typeface="Poppins" panose="00000500000000000000" pitchFamily="2" charset="0"/>
                <a:hlinkClick r:id="rId8"/>
              </a:rPr>
              <a:t>ISPE.org/webinars </a:t>
            </a:r>
            <a:r>
              <a:rPr lang="en-CA" sz="1500" b="1" dirty="0">
                <a:solidFill>
                  <a:srgbClr val="005F9E"/>
                </a:solidFill>
                <a:latin typeface="Poppins" panose="00000500000000000000" pitchFamily="2" charset="0"/>
                <a:cs typeface="Poppins" panose="00000500000000000000" pitchFamily="2" charset="0"/>
              </a:rPr>
              <a:t>for the full calendar</a:t>
            </a:r>
          </a:p>
        </p:txBody>
      </p:sp>
      <p:sp>
        <p:nvSpPr>
          <p:cNvPr id="22" name="Content Placeholder 1">
            <a:extLst>
              <a:ext uri="{FF2B5EF4-FFF2-40B4-BE49-F238E27FC236}">
                <a16:creationId xmlns:a16="http://schemas.microsoft.com/office/drawing/2014/main" id="{88C45A5B-1D10-4137-B027-A01A37033014}"/>
              </a:ext>
            </a:extLst>
          </p:cNvPr>
          <p:cNvSpPr txBox="1">
            <a:spLocks/>
          </p:cNvSpPr>
          <p:nvPr/>
        </p:nvSpPr>
        <p:spPr>
          <a:xfrm>
            <a:off x="5890968" y="5253076"/>
            <a:ext cx="3822004" cy="6273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90">
              <a:lnSpc>
                <a:spcPct val="120000"/>
              </a:lnSpc>
              <a:defRPr/>
            </a:pPr>
            <a:r>
              <a:rPr lang="en-CA" sz="2000" b="1" dirty="0">
                <a:solidFill>
                  <a:srgbClr val="00549F"/>
                </a:solidFill>
                <a:latin typeface="Poppins" panose="00000500000000000000" pitchFamily="2" charset="0"/>
                <a:cs typeface="Poppins" panose="00000500000000000000" pitchFamily="2" charset="0"/>
              </a:rPr>
              <a:t>Topic Ideas or Feedback? </a:t>
            </a:r>
            <a:br>
              <a:rPr lang="en-CA" sz="2000" dirty="0">
                <a:solidFill>
                  <a:srgbClr val="00549F"/>
                </a:solidFill>
                <a:latin typeface="Poppins" panose="00000500000000000000" pitchFamily="2" charset="0"/>
                <a:cs typeface="Poppins" panose="00000500000000000000" pitchFamily="2" charset="0"/>
              </a:rPr>
            </a:br>
            <a:r>
              <a:rPr lang="en-CA" sz="1500" dirty="0">
                <a:solidFill>
                  <a:srgbClr val="59595B"/>
                </a:solidFill>
                <a:latin typeface="Poppins" panose="00000500000000000000" pitchFamily="2" charset="0"/>
                <a:cs typeface="Poppins" panose="00000500000000000000" pitchFamily="2" charset="0"/>
              </a:rPr>
              <a:t>Send to ispeak@ispe.org</a:t>
            </a:r>
          </a:p>
          <a:p>
            <a:pPr defTabSz="914290">
              <a:lnSpc>
                <a:spcPct val="120000"/>
              </a:lnSpc>
              <a:defRPr/>
            </a:pPr>
            <a:endParaRPr lang="en-CA" sz="1333" dirty="0">
              <a:solidFill>
                <a:srgbClr val="59595B"/>
              </a:solidFill>
              <a:latin typeface="Arial"/>
            </a:endParaRPr>
          </a:p>
        </p:txBody>
      </p:sp>
      <p:grpSp>
        <p:nvGrpSpPr>
          <p:cNvPr id="23" name="Group 22">
            <a:extLst>
              <a:ext uri="{FF2B5EF4-FFF2-40B4-BE49-F238E27FC236}">
                <a16:creationId xmlns:a16="http://schemas.microsoft.com/office/drawing/2014/main" id="{7DD52683-5056-486F-9375-42221403E5E0}"/>
              </a:ext>
            </a:extLst>
          </p:cNvPr>
          <p:cNvGrpSpPr/>
          <p:nvPr/>
        </p:nvGrpSpPr>
        <p:grpSpPr>
          <a:xfrm>
            <a:off x="504964" y="1062881"/>
            <a:ext cx="6226284" cy="1762507"/>
            <a:chOff x="532406" y="4268926"/>
            <a:chExt cx="7471541" cy="2115010"/>
          </a:xfrm>
        </p:grpSpPr>
        <p:sp>
          <p:nvSpPr>
            <p:cNvPr id="24" name="TextBox 23">
              <a:extLst>
                <a:ext uri="{FF2B5EF4-FFF2-40B4-BE49-F238E27FC236}">
                  <a16:creationId xmlns:a16="http://schemas.microsoft.com/office/drawing/2014/main" id="{94F0742D-97EA-494B-8896-FC8FCF81CA93}"/>
                </a:ext>
              </a:extLst>
            </p:cNvPr>
            <p:cNvSpPr txBox="1"/>
            <p:nvPr/>
          </p:nvSpPr>
          <p:spPr>
            <a:xfrm>
              <a:off x="2194464" y="4395621"/>
              <a:ext cx="5809483" cy="1988315"/>
            </a:xfrm>
            <a:prstGeom prst="rect">
              <a:avLst/>
            </a:prstGeom>
            <a:noFill/>
          </p:spPr>
          <p:txBody>
            <a:bodyPr wrap="square" rtlCol="0">
              <a:spAutoFit/>
            </a:bodyPr>
            <a:lstStyle/>
            <a:p>
              <a:pPr defTabSz="761940">
                <a:defRPr/>
              </a:pPr>
              <a:r>
                <a:rPr lang="en-US" sz="1500" b="1" dirty="0">
                  <a:solidFill>
                    <a:srgbClr val="005F9E"/>
                  </a:solidFill>
                  <a:latin typeface="Poppins" panose="00000500000000000000" pitchFamily="2" charset="0"/>
                  <a:cs typeface="Poppins" panose="00000500000000000000" pitchFamily="2" charset="0"/>
                </a:rPr>
                <a:t>Livia Wiley</a:t>
              </a:r>
            </a:p>
            <a:p>
              <a:pPr defTabSz="761940">
                <a:defRPr/>
              </a:pPr>
              <a:r>
                <a:rPr lang="en-US" sz="1500" dirty="0">
                  <a:solidFill>
                    <a:srgbClr val="3E3E3E"/>
                  </a:solidFill>
                  <a:latin typeface="Poppins" panose="00000500000000000000" pitchFamily="2" charset="0"/>
                  <a:cs typeface="Poppins" panose="00000500000000000000" pitchFamily="2" charset="0"/>
                </a:rPr>
                <a:t>Industry Leader</a:t>
              </a:r>
            </a:p>
            <a:p>
              <a:pPr defTabSz="761940">
                <a:defRPr/>
              </a:pPr>
              <a:r>
                <a:rPr lang="en-US" sz="1500" dirty="0" err="1">
                  <a:solidFill>
                    <a:srgbClr val="3E3E3E"/>
                  </a:solidFill>
                  <a:latin typeface="Poppins" panose="00000500000000000000" pitchFamily="2" charset="0"/>
                  <a:cs typeface="Poppins" panose="00000500000000000000" pitchFamily="2" charset="0"/>
                </a:rPr>
                <a:t>Synergis</a:t>
              </a:r>
              <a:r>
                <a:rPr lang="en-US" sz="1500" dirty="0">
                  <a:solidFill>
                    <a:srgbClr val="3E3E3E"/>
                  </a:solidFill>
                  <a:latin typeface="Poppins" panose="00000500000000000000" pitchFamily="2" charset="0"/>
                  <a:cs typeface="Poppins" panose="00000500000000000000" pitchFamily="2" charset="0"/>
                </a:rPr>
                <a:t> Software</a:t>
              </a:r>
            </a:p>
            <a:p>
              <a:pPr defTabSz="761940">
                <a:defRPr/>
              </a:pPr>
              <a:r>
                <a:rPr lang="en-US" sz="1500" dirty="0">
                  <a:solidFill>
                    <a:srgbClr val="59595B"/>
                  </a:solidFill>
                  <a:latin typeface="Poppins" panose="00000500000000000000" pitchFamily="2" charset="0"/>
                  <a:cs typeface="Poppins" panose="00000500000000000000" pitchFamily="2" charset="0"/>
                  <a:hlinkClick r:id="rId9"/>
                </a:rPr>
                <a:t>livia.wiley@synergis.com</a:t>
              </a:r>
              <a:r>
                <a:rPr lang="en-US" sz="1667" dirty="0">
                  <a:solidFill>
                    <a:srgbClr val="59595B"/>
                  </a:solidFill>
                  <a:latin typeface="Poppins" panose="00000500000000000000" pitchFamily="2" charset="0"/>
                  <a:cs typeface="Poppins" panose="00000500000000000000" pitchFamily="2" charset="0"/>
                </a:rPr>
                <a:t> </a:t>
              </a:r>
              <a:br>
                <a:rPr lang="en-US" sz="2000" b="1" dirty="0">
                  <a:solidFill>
                    <a:srgbClr val="59595B"/>
                  </a:solidFill>
                  <a:latin typeface="Poppins" panose="00000500000000000000" pitchFamily="2" charset="0"/>
                  <a:cs typeface="Poppins" panose="00000500000000000000" pitchFamily="2" charset="0"/>
                </a:rPr>
              </a:br>
              <a:r>
                <a:rPr lang="en-US" sz="2000" b="1" dirty="0">
                  <a:solidFill>
                    <a:srgbClr val="59595B"/>
                  </a:solidFill>
                  <a:latin typeface="Poppins" panose="00000500000000000000" pitchFamily="2" charset="0"/>
                  <a:cs typeface="Poppins" panose="00000500000000000000" pitchFamily="2" charset="0"/>
                </a:rPr>
                <a:t>	</a:t>
              </a:r>
              <a:endParaRPr lang="en-CA" sz="1667" b="1" dirty="0">
                <a:solidFill>
                  <a:srgbClr val="00549F"/>
                </a:solidFill>
                <a:latin typeface="Poppins" panose="00000500000000000000" pitchFamily="2" charset="0"/>
                <a:cs typeface="Poppins" panose="00000500000000000000" pitchFamily="2" charset="0"/>
              </a:endParaRPr>
            </a:p>
            <a:p>
              <a:pPr defTabSz="761940">
                <a:defRPr/>
              </a:pPr>
              <a:endParaRPr lang="en-US" sz="2000" b="1" dirty="0">
                <a:solidFill>
                  <a:srgbClr val="005F9E"/>
                </a:solidFill>
                <a:latin typeface="Arial"/>
              </a:endParaRPr>
            </a:p>
          </p:txBody>
        </p:sp>
        <p:sp>
          <p:nvSpPr>
            <p:cNvPr id="25" name="Oval 24">
              <a:extLst>
                <a:ext uri="{FF2B5EF4-FFF2-40B4-BE49-F238E27FC236}">
                  <a16:creationId xmlns:a16="http://schemas.microsoft.com/office/drawing/2014/main" id="{6423BA08-6625-4628-BB60-0E3BA575A5F8}"/>
                </a:ext>
              </a:extLst>
            </p:cNvPr>
            <p:cNvSpPr/>
            <p:nvPr/>
          </p:nvSpPr>
          <p:spPr>
            <a:xfrm>
              <a:off x="532406" y="4268926"/>
              <a:ext cx="1371600" cy="1371600"/>
            </a:xfrm>
            <a:prstGeom prst="ellipse">
              <a:avLst/>
            </a:prstGeom>
            <a:blipFill dpi="0" rotWithShape="1">
              <a:blip r:embed="rId10"/>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51">
                <a:defRPr/>
              </a:pPr>
              <a:endParaRPr lang="en-US" sz="2417">
                <a:solidFill>
                  <a:srgbClr val="FFFFFF"/>
                </a:solidFill>
                <a:latin typeface="Arial" panose="020B0604020202020204"/>
              </a:endParaRPr>
            </a:p>
          </p:txBody>
        </p:sp>
      </p:grpSp>
      <p:sp>
        <p:nvSpPr>
          <p:cNvPr id="2" name="TextBox 1">
            <a:extLst>
              <a:ext uri="{FF2B5EF4-FFF2-40B4-BE49-F238E27FC236}">
                <a16:creationId xmlns:a16="http://schemas.microsoft.com/office/drawing/2014/main" id="{F8B94A64-4AEF-7D4E-6AEF-917BB0E3B348}"/>
              </a:ext>
            </a:extLst>
          </p:cNvPr>
          <p:cNvSpPr txBox="1"/>
          <p:nvPr/>
        </p:nvSpPr>
        <p:spPr>
          <a:xfrm>
            <a:off x="1890012" y="2595676"/>
            <a:ext cx="4841236" cy="1631216"/>
          </a:xfrm>
          <a:prstGeom prst="rect">
            <a:avLst/>
          </a:prstGeom>
          <a:noFill/>
        </p:spPr>
        <p:txBody>
          <a:bodyPr wrap="square" rtlCol="0">
            <a:spAutoFit/>
          </a:bodyPr>
          <a:lstStyle/>
          <a:p>
            <a:pPr defTabSz="761940">
              <a:defRPr/>
            </a:pPr>
            <a:r>
              <a:rPr lang="en-US" sz="1500" b="1" dirty="0">
                <a:solidFill>
                  <a:srgbClr val="005F9E"/>
                </a:solidFill>
                <a:latin typeface="Poppins" panose="00000500000000000000" pitchFamily="2" charset="0"/>
                <a:cs typeface="Poppins" panose="00000500000000000000" pitchFamily="2" charset="0"/>
              </a:rPr>
              <a:t>Craig Schuler</a:t>
            </a:r>
          </a:p>
          <a:p>
            <a:pPr defTabSz="761940">
              <a:defRPr/>
            </a:pPr>
            <a:r>
              <a:rPr lang="en-US" sz="1500" dirty="0">
                <a:solidFill>
                  <a:srgbClr val="3E3E3E"/>
                </a:solidFill>
                <a:latin typeface="Poppins" panose="00000500000000000000" pitchFamily="2" charset="0"/>
                <a:cs typeface="Poppins" panose="00000500000000000000" pitchFamily="2" charset="0"/>
              </a:rPr>
              <a:t>Solutions Architect</a:t>
            </a:r>
          </a:p>
          <a:p>
            <a:pPr defTabSz="761940">
              <a:defRPr/>
            </a:pPr>
            <a:r>
              <a:rPr lang="en-US" sz="1500" dirty="0" err="1">
                <a:solidFill>
                  <a:srgbClr val="3E3E3E"/>
                </a:solidFill>
                <a:latin typeface="Poppins" panose="00000500000000000000" pitchFamily="2" charset="0"/>
                <a:cs typeface="Poppins" panose="00000500000000000000" pitchFamily="2" charset="0"/>
              </a:rPr>
              <a:t>Synergis</a:t>
            </a:r>
            <a:r>
              <a:rPr lang="en-US" sz="1500" dirty="0">
                <a:solidFill>
                  <a:srgbClr val="3E3E3E"/>
                </a:solidFill>
                <a:latin typeface="Poppins" panose="00000500000000000000" pitchFamily="2" charset="0"/>
                <a:cs typeface="Poppins" panose="00000500000000000000" pitchFamily="2" charset="0"/>
              </a:rPr>
              <a:t> Software</a:t>
            </a:r>
          </a:p>
          <a:p>
            <a:pPr defTabSz="761940">
              <a:defRPr/>
            </a:pPr>
            <a:r>
              <a:rPr lang="en-US" sz="1500" dirty="0">
                <a:solidFill>
                  <a:srgbClr val="59595B"/>
                </a:solidFill>
                <a:latin typeface="Poppins" panose="00000500000000000000" pitchFamily="2" charset="0"/>
                <a:cs typeface="Poppins" panose="00000500000000000000" pitchFamily="2" charset="0"/>
                <a:hlinkClick r:id="rId11"/>
              </a:rPr>
              <a:t>craig.schuler@synergis.com</a:t>
            </a:r>
            <a:r>
              <a:rPr lang="en-US" sz="1500" dirty="0">
                <a:solidFill>
                  <a:srgbClr val="59595B"/>
                </a:solidFill>
                <a:latin typeface="Poppins" panose="00000500000000000000" pitchFamily="2" charset="0"/>
                <a:cs typeface="Poppins" panose="00000500000000000000" pitchFamily="2" charset="0"/>
              </a:rPr>
              <a:t> </a:t>
            </a:r>
            <a:br>
              <a:rPr lang="en-US" sz="1400" b="1" dirty="0">
                <a:solidFill>
                  <a:srgbClr val="59595B"/>
                </a:solidFill>
                <a:latin typeface="Poppins" panose="00000500000000000000" pitchFamily="2" charset="0"/>
                <a:cs typeface="Poppins" panose="00000500000000000000" pitchFamily="2" charset="0"/>
              </a:rPr>
            </a:br>
            <a:r>
              <a:rPr lang="en-US" sz="2000" b="1" dirty="0">
                <a:solidFill>
                  <a:srgbClr val="59595B"/>
                </a:solidFill>
                <a:latin typeface="Poppins" panose="00000500000000000000" pitchFamily="2" charset="0"/>
                <a:cs typeface="Poppins" panose="00000500000000000000" pitchFamily="2" charset="0"/>
              </a:rPr>
              <a:t>	</a:t>
            </a:r>
            <a:endParaRPr lang="en-CA" sz="1667" b="1" dirty="0">
              <a:solidFill>
                <a:srgbClr val="00549F"/>
              </a:solidFill>
              <a:latin typeface="Poppins" panose="00000500000000000000" pitchFamily="2" charset="0"/>
              <a:cs typeface="Poppins" panose="00000500000000000000" pitchFamily="2" charset="0"/>
            </a:endParaRPr>
          </a:p>
          <a:p>
            <a:pPr defTabSz="761940">
              <a:defRPr/>
            </a:pPr>
            <a:endParaRPr lang="en-US" sz="2000" b="1" dirty="0">
              <a:solidFill>
                <a:srgbClr val="005F9E"/>
              </a:solidFill>
              <a:latin typeface="Arial"/>
            </a:endParaRPr>
          </a:p>
        </p:txBody>
      </p:sp>
      <p:sp>
        <p:nvSpPr>
          <p:cNvPr id="3" name="Oval 2">
            <a:extLst>
              <a:ext uri="{FF2B5EF4-FFF2-40B4-BE49-F238E27FC236}">
                <a16:creationId xmlns:a16="http://schemas.microsoft.com/office/drawing/2014/main" id="{0DEC9589-2C8D-4B7C-E4A8-42F79BD3263C}"/>
              </a:ext>
            </a:extLst>
          </p:cNvPr>
          <p:cNvSpPr/>
          <p:nvPr/>
        </p:nvSpPr>
        <p:spPr>
          <a:xfrm>
            <a:off x="504964" y="2490097"/>
            <a:ext cx="1143000" cy="1142999"/>
          </a:xfrm>
          <a:prstGeom prst="ellipse">
            <a:avLst/>
          </a:prstGeom>
          <a:blipFill dpi="0" rotWithShape="1">
            <a:blip r:embed="rId1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51">
              <a:defRPr/>
            </a:pPr>
            <a:endParaRPr lang="en-US" sz="2417">
              <a:solidFill>
                <a:srgbClr val="FFFFFF"/>
              </a:solidFill>
              <a:latin typeface="Arial" panose="020B0604020202020204"/>
            </a:endParaRPr>
          </a:p>
        </p:txBody>
      </p:sp>
      <p:sp>
        <p:nvSpPr>
          <p:cNvPr id="4" name="TextBox 3">
            <a:extLst>
              <a:ext uri="{FF2B5EF4-FFF2-40B4-BE49-F238E27FC236}">
                <a16:creationId xmlns:a16="http://schemas.microsoft.com/office/drawing/2014/main" id="{1A9CDC9E-DDBA-51D6-224F-A09890C5339E}"/>
              </a:ext>
            </a:extLst>
          </p:cNvPr>
          <p:cNvSpPr txBox="1"/>
          <p:nvPr/>
        </p:nvSpPr>
        <p:spPr>
          <a:xfrm>
            <a:off x="1890012" y="4018350"/>
            <a:ext cx="4841236" cy="1862048"/>
          </a:xfrm>
          <a:prstGeom prst="rect">
            <a:avLst/>
          </a:prstGeom>
          <a:noFill/>
        </p:spPr>
        <p:txBody>
          <a:bodyPr wrap="square" rtlCol="0">
            <a:spAutoFit/>
          </a:bodyPr>
          <a:lstStyle/>
          <a:p>
            <a:pPr defTabSz="761940">
              <a:defRPr/>
            </a:pPr>
            <a:r>
              <a:rPr lang="en-US" sz="1500" b="1" dirty="0">
                <a:solidFill>
                  <a:srgbClr val="005F9E"/>
                </a:solidFill>
                <a:latin typeface="Poppins" panose="00000500000000000000" pitchFamily="2" charset="0"/>
                <a:cs typeface="Poppins" panose="00000500000000000000" pitchFamily="2" charset="0"/>
              </a:rPr>
              <a:t>John Niziolek</a:t>
            </a:r>
          </a:p>
          <a:p>
            <a:pPr defTabSz="761940">
              <a:defRPr/>
            </a:pPr>
            <a:r>
              <a:rPr lang="en-US" sz="1500" dirty="0">
                <a:solidFill>
                  <a:srgbClr val="3E3E3E"/>
                </a:solidFill>
                <a:latin typeface="Poppins" panose="00000500000000000000" pitchFamily="2" charset="0"/>
                <a:cs typeface="Poppins" panose="00000500000000000000" pitchFamily="2" charset="0"/>
              </a:rPr>
              <a:t>Director Digital Transformation </a:t>
            </a:r>
          </a:p>
          <a:p>
            <a:pPr defTabSz="761940">
              <a:defRPr/>
            </a:pPr>
            <a:r>
              <a:rPr lang="en-US" sz="1500" dirty="0">
                <a:solidFill>
                  <a:srgbClr val="3E3E3E"/>
                </a:solidFill>
                <a:latin typeface="Poppins" panose="00000500000000000000" pitchFamily="2" charset="0"/>
                <a:cs typeface="Poppins" panose="00000500000000000000" pitchFamily="2" charset="0"/>
              </a:rPr>
              <a:t>Technology Services</a:t>
            </a:r>
          </a:p>
          <a:p>
            <a:pPr defTabSz="761940">
              <a:defRPr/>
            </a:pPr>
            <a:r>
              <a:rPr lang="en-US" sz="1500" dirty="0">
                <a:solidFill>
                  <a:srgbClr val="3E3E3E"/>
                </a:solidFill>
                <a:latin typeface="Poppins" panose="00000500000000000000" pitchFamily="2" charset="0"/>
                <a:cs typeface="Poppins" panose="00000500000000000000" pitchFamily="2" charset="0"/>
              </a:rPr>
              <a:t>IPS - Integrated Project Services, LLC.</a:t>
            </a:r>
          </a:p>
          <a:p>
            <a:pPr defTabSz="761940">
              <a:defRPr/>
            </a:pPr>
            <a:r>
              <a:rPr lang="en-US" sz="1500" dirty="0">
                <a:solidFill>
                  <a:srgbClr val="59595B"/>
                </a:solidFill>
                <a:latin typeface="Poppins" panose="00000500000000000000" pitchFamily="2" charset="0"/>
                <a:cs typeface="Poppins" panose="00000500000000000000" pitchFamily="2" charset="0"/>
                <a:hlinkClick r:id="rId13"/>
              </a:rPr>
              <a:t>jniziolek@ipsdb.com</a:t>
            </a:r>
            <a:r>
              <a:rPr lang="en-US" sz="1500" dirty="0">
                <a:solidFill>
                  <a:srgbClr val="59595B"/>
                </a:solidFill>
                <a:latin typeface="Poppins" panose="00000500000000000000" pitchFamily="2" charset="0"/>
                <a:cs typeface="Poppins" panose="00000500000000000000" pitchFamily="2" charset="0"/>
              </a:rPr>
              <a:t> </a:t>
            </a:r>
            <a:br>
              <a:rPr lang="en-US" sz="1400" b="1" dirty="0">
                <a:solidFill>
                  <a:srgbClr val="59595B"/>
                </a:solidFill>
                <a:latin typeface="Poppins" panose="00000500000000000000" pitchFamily="2" charset="0"/>
                <a:cs typeface="Poppins" panose="00000500000000000000" pitchFamily="2" charset="0"/>
              </a:rPr>
            </a:br>
            <a:r>
              <a:rPr lang="en-US" sz="2000" b="1" dirty="0">
                <a:solidFill>
                  <a:srgbClr val="59595B"/>
                </a:solidFill>
                <a:latin typeface="Poppins" panose="00000500000000000000" pitchFamily="2" charset="0"/>
                <a:cs typeface="Poppins" panose="00000500000000000000" pitchFamily="2" charset="0"/>
              </a:rPr>
              <a:t>	</a:t>
            </a:r>
            <a:endParaRPr lang="en-CA" sz="1667" b="1" dirty="0">
              <a:solidFill>
                <a:srgbClr val="00549F"/>
              </a:solidFill>
              <a:latin typeface="Poppins" panose="00000500000000000000" pitchFamily="2" charset="0"/>
              <a:cs typeface="Poppins" panose="00000500000000000000" pitchFamily="2" charset="0"/>
            </a:endParaRPr>
          </a:p>
          <a:p>
            <a:pPr defTabSz="761940">
              <a:defRPr/>
            </a:pPr>
            <a:endParaRPr lang="en-US" sz="2000" b="1" dirty="0">
              <a:solidFill>
                <a:srgbClr val="005F9E"/>
              </a:solidFill>
              <a:latin typeface="Arial"/>
            </a:endParaRPr>
          </a:p>
        </p:txBody>
      </p:sp>
      <p:sp>
        <p:nvSpPr>
          <p:cNvPr id="5" name="Oval 4">
            <a:extLst>
              <a:ext uri="{FF2B5EF4-FFF2-40B4-BE49-F238E27FC236}">
                <a16:creationId xmlns:a16="http://schemas.microsoft.com/office/drawing/2014/main" id="{AE265667-F6ED-CCB9-BFC9-043A0D9E19B7}"/>
              </a:ext>
            </a:extLst>
          </p:cNvPr>
          <p:cNvSpPr/>
          <p:nvPr/>
        </p:nvSpPr>
        <p:spPr>
          <a:xfrm>
            <a:off x="504964" y="3912771"/>
            <a:ext cx="1143000" cy="1142999"/>
          </a:xfrm>
          <a:prstGeom prst="ellipse">
            <a:avLst/>
          </a:prstGeom>
          <a:blipFill dpi="0" rotWithShape="1">
            <a:blip r:embed="rId1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51">
              <a:defRPr/>
            </a:pPr>
            <a:endParaRPr lang="en-US" sz="2417">
              <a:solidFill>
                <a:srgbClr val="FFFFFF"/>
              </a:solidFill>
              <a:latin typeface="Arial" panose="020B0604020202020204"/>
            </a:endParaRPr>
          </a:p>
        </p:txBody>
      </p:sp>
    </p:spTree>
    <p:extLst>
      <p:ext uri="{BB962C8B-B14F-4D97-AF65-F5344CB8AC3E}">
        <p14:creationId xmlns:p14="http://schemas.microsoft.com/office/powerpoint/2010/main" val="7355771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2C8CE-C45A-CB88-53B7-D47424E9E40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F1248D-FBB6-121D-1978-EB2E7F45E9A3}"/>
              </a:ext>
            </a:extLst>
          </p:cNvPr>
          <p:cNvSpPr>
            <a:spLocks noGrp="1"/>
          </p:cNvSpPr>
          <p:nvPr>
            <p:ph type="body" sz="quarter" idx="10"/>
          </p:nvPr>
        </p:nvSpPr>
        <p:spPr/>
        <p:txBody>
          <a:bodyPr/>
          <a:lstStyle/>
          <a:p>
            <a:r>
              <a:rPr lang="en-US" dirty="0">
                <a:latin typeface="Poppins" panose="00000500000000000000" pitchFamily="2" charset="0"/>
                <a:cs typeface="Poppins" panose="00000500000000000000" pitchFamily="2" charset="0"/>
              </a:rPr>
              <a:t>ISPE Membership Highlights</a:t>
            </a:r>
          </a:p>
          <a:p>
            <a:endParaRPr lang="en-US" dirty="0"/>
          </a:p>
        </p:txBody>
      </p:sp>
      <p:sp>
        <p:nvSpPr>
          <p:cNvPr id="7" name="Rectangle 2">
            <a:extLst>
              <a:ext uri="{FF2B5EF4-FFF2-40B4-BE49-F238E27FC236}">
                <a16:creationId xmlns:a16="http://schemas.microsoft.com/office/drawing/2014/main" id="{B43DECB5-8184-333A-C71B-F6BFC851572A}"/>
              </a:ext>
            </a:extLst>
          </p:cNvPr>
          <p:cNvSpPr>
            <a:spLocks noGrp="1" noChangeArrowheads="1"/>
          </p:cNvSpPr>
          <p:nvPr>
            <p:ph type="body" sz="quarter" idx="11"/>
          </p:nvPr>
        </p:nvSpPr>
        <p:spPr bwMode="auto">
          <a:xfrm>
            <a:off x="614516" y="1292817"/>
            <a:ext cx="10574924" cy="513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kumimoji="0" lang="en-US" altLang="en-US" b="1" i="0" u="none" strike="noStrike" cap="none" normalizeH="0" baseline="0" dirty="0">
                <a:ln>
                  <a:noFill/>
                </a:ln>
                <a:effectLst/>
                <a:latin typeface="Poppins" panose="00000500000000000000" pitchFamily="2" charset="0"/>
                <a:cs typeface="Poppins" panose="00000500000000000000" pitchFamily="2" charset="0"/>
              </a:rPr>
              <a:t>FREE online access</a:t>
            </a:r>
            <a:r>
              <a:rPr kumimoji="0" lang="en-US" altLang="en-US" b="0" i="0" u="none" strike="noStrike" cap="none" normalizeH="0" baseline="0" dirty="0">
                <a:ln>
                  <a:noFill/>
                </a:ln>
                <a:effectLst/>
                <a:latin typeface="Poppins" panose="00000500000000000000" pitchFamily="2" charset="0"/>
                <a:cs typeface="Poppins" panose="00000500000000000000" pitchFamily="2" charset="0"/>
              </a:rPr>
              <a:t> to 20+</a:t>
            </a:r>
            <a:r>
              <a:rPr lang="en-US" altLang="en-US" dirty="0">
                <a:latin typeface="Poppins" panose="00000500000000000000" pitchFamily="2" charset="0"/>
                <a:cs typeface="Poppins" panose="00000500000000000000" pitchFamily="2" charset="0"/>
              </a:rPr>
              <a:t> </a:t>
            </a:r>
            <a:r>
              <a:rPr kumimoji="0" lang="en-US" altLang="en-US" b="0" i="0" u="none" strike="noStrike" cap="none" normalizeH="0" baseline="0" dirty="0">
                <a:ln>
                  <a:noFill/>
                </a:ln>
                <a:effectLst/>
                <a:latin typeface="Poppins" panose="00000500000000000000" pitchFamily="2" charset="0"/>
                <a:cs typeface="Poppins" panose="00000500000000000000" pitchFamily="2" charset="0"/>
              </a:rPr>
              <a:t>ISPE Good Practice Guides</a:t>
            </a:r>
          </a:p>
          <a:p>
            <a:pPr eaLnBrk="0" fontAlgn="base" hangingPunct="0">
              <a:spcBef>
                <a:spcPct val="0"/>
              </a:spcBef>
              <a:spcAft>
                <a:spcPct val="0"/>
              </a:spcAft>
            </a:pPr>
            <a:r>
              <a:rPr kumimoji="0" lang="en-US" altLang="en-US" b="1" i="0" u="none" strike="noStrike" cap="none" normalizeH="0" baseline="0" dirty="0">
                <a:ln>
                  <a:noFill/>
                </a:ln>
                <a:effectLst/>
                <a:latin typeface="Poppins" panose="00000500000000000000" pitchFamily="2" charset="0"/>
                <a:cs typeface="Poppins" panose="00000500000000000000" pitchFamily="2" charset="0"/>
              </a:rPr>
              <a:t>Join a global network</a:t>
            </a:r>
            <a:r>
              <a:rPr kumimoji="0" lang="en-US" altLang="en-US" b="0" i="0" u="none" strike="noStrike" cap="none" normalizeH="0" baseline="0" dirty="0">
                <a:ln>
                  <a:noFill/>
                </a:ln>
                <a:effectLst/>
                <a:latin typeface="Poppins" panose="00000500000000000000" pitchFamily="2" charset="0"/>
                <a:cs typeface="Poppins" panose="00000500000000000000" pitchFamily="2" charset="0"/>
              </a:rPr>
              <a:t> of more than 25,000 professional peers from over 120 countries working to advance solutions that improve patient health</a:t>
            </a:r>
          </a:p>
          <a:p>
            <a:pPr eaLnBrk="0" fontAlgn="base" hangingPunct="0">
              <a:spcBef>
                <a:spcPct val="0"/>
              </a:spcBef>
              <a:spcAft>
                <a:spcPct val="0"/>
              </a:spcAft>
            </a:pPr>
            <a:r>
              <a:rPr kumimoji="0" lang="en-US" altLang="en-US" b="1" i="0" u="none" strike="noStrike" cap="none" normalizeH="0" baseline="0" dirty="0">
                <a:ln>
                  <a:noFill/>
                </a:ln>
                <a:effectLst/>
                <a:latin typeface="Poppins" panose="00000500000000000000" pitchFamily="2" charset="0"/>
                <a:cs typeface="Poppins" panose="00000500000000000000" pitchFamily="2" charset="0"/>
              </a:rPr>
              <a:t>Receive discounted registration rates</a:t>
            </a:r>
            <a:r>
              <a:rPr kumimoji="0" lang="en-US" altLang="en-US" b="0" i="0" u="none" strike="noStrike" cap="none" normalizeH="0" baseline="0" dirty="0">
                <a:ln>
                  <a:noFill/>
                </a:ln>
                <a:effectLst/>
                <a:latin typeface="Poppins" panose="00000500000000000000" pitchFamily="2" charset="0"/>
                <a:cs typeface="Poppins" panose="00000500000000000000" pitchFamily="2" charset="0"/>
              </a:rPr>
              <a:t>, saving you hundreds of dollars on ISPE conferences</a:t>
            </a:r>
          </a:p>
          <a:p>
            <a:pPr eaLnBrk="0" fontAlgn="base" hangingPunct="0">
              <a:spcBef>
                <a:spcPct val="0"/>
              </a:spcBef>
              <a:spcAft>
                <a:spcPct val="0"/>
              </a:spcAft>
            </a:pPr>
            <a:r>
              <a:rPr kumimoji="0" lang="en-US" altLang="en-US" b="1" i="0" u="none" strike="noStrike" cap="none" normalizeH="0" baseline="0" dirty="0">
                <a:ln>
                  <a:noFill/>
                </a:ln>
                <a:effectLst/>
                <a:latin typeface="Poppins" panose="00000500000000000000" pitchFamily="2" charset="0"/>
                <a:cs typeface="Poppins" panose="00000500000000000000" pitchFamily="2" charset="0"/>
              </a:rPr>
              <a:t>Enjoy member benefits</a:t>
            </a:r>
            <a:r>
              <a:rPr kumimoji="0" lang="en-US" altLang="en-US" b="0" i="0" u="none" strike="noStrike" cap="none" normalizeH="0" baseline="0" dirty="0">
                <a:ln>
                  <a:noFill/>
                </a:ln>
                <a:effectLst/>
                <a:latin typeface="Poppins" panose="00000500000000000000" pitchFamily="2" charset="0"/>
                <a:cs typeface="Poppins" panose="00000500000000000000" pitchFamily="2" charset="0"/>
              </a:rPr>
              <a:t> including:</a:t>
            </a:r>
          </a:p>
          <a:p>
            <a:pPr lvl="1" eaLnBrk="0" fontAlgn="base" hangingPunct="0">
              <a:spcBef>
                <a:spcPct val="0"/>
              </a:spcBef>
              <a:spcAft>
                <a:spcPct val="0"/>
              </a:spcAft>
            </a:pPr>
            <a:r>
              <a:rPr kumimoji="0" lang="en-US" altLang="en-US" b="0" i="0" u="none" strike="noStrike" cap="none" normalizeH="0" baseline="0" dirty="0">
                <a:ln>
                  <a:noFill/>
                </a:ln>
                <a:effectLst/>
                <a:latin typeface="Poppins" panose="00000500000000000000" pitchFamily="2" charset="0"/>
                <a:cs typeface="Poppins" panose="00000500000000000000" pitchFamily="2" charset="0"/>
              </a:rPr>
              <a:t>Opportunities to </a:t>
            </a:r>
            <a:r>
              <a:rPr kumimoji="0" lang="en-US" altLang="en-US" b="1" i="0" u="none" strike="noStrike" cap="none" normalizeH="0" baseline="0" dirty="0">
                <a:ln>
                  <a:noFill/>
                </a:ln>
                <a:effectLst/>
                <a:latin typeface="Poppins" panose="00000500000000000000" pitchFamily="2" charset="0"/>
                <a:cs typeface="Poppins" panose="00000500000000000000" pitchFamily="2" charset="0"/>
              </a:rPr>
              <a:t>volunteer</a:t>
            </a:r>
            <a:r>
              <a:rPr kumimoji="0" lang="en-US" altLang="en-US" b="0" i="0" u="none" strike="noStrike" cap="none" normalizeH="0" baseline="0" dirty="0">
                <a:ln>
                  <a:noFill/>
                </a:ln>
                <a:effectLst/>
                <a:latin typeface="Poppins" panose="00000500000000000000" pitchFamily="2" charset="0"/>
                <a:cs typeface="Poppins" panose="00000500000000000000" pitchFamily="2" charset="0"/>
              </a:rPr>
              <a:t> at any level, such as joining program committees, contributing iSpeak blog posts, or providing peer reviews for ISPE Guidance Documents before publication</a:t>
            </a:r>
          </a:p>
          <a:p>
            <a:pPr lvl="1" eaLnBrk="0" fontAlgn="base" hangingPunct="0">
              <a:spcBef>
                <a:spcPct val="0"/>
              </a:spcBef>
              <a:spcAft>
                <a:spcPct val="0"/>
              </a:spcAft>
            </a:pPr>
            <a:r>
              <a:rPr kumimoji="0" lang="en-US" altLang="en-US" b="0" i="0" u="none" strike="noStrike" cap="none" normalizeH="0" baseline="0" dirty="0">
                <a:ln>
                  <a:noFill/>
                </a:ln>
                <a:effectLst/>
                <a:latin typeface="Poppins" panose="00000500000000000000" pitchFamily="2" charset="0"/>
                <a:cs typeface="Poppins" panose="00000500000000000000" pitchFamily="2" charset="0"/>
              </a:rPr>
              <a:t>Access to join </a:t>
            </a:r>
            <a:r>
              <a:rPr kumimoji="0" lang="en-US" altLang="en-US" i="0" u="none" strike="noStrike" cap="none" normalizeH="0" baseline="0" dirty="0">
                <a:ln>
                  <a:noFill/>
                </a:ln>
                <a:effectLst/>
                <a:latin typeface="Poppins" panose="00000500000000000000" pitchFamily="2" charset="0"/>
                <a:cs typeface="Poppins" panose="00000500000000000000" pitchFamily="2" charset="0"/>
              </a:rPr>
              <a:t>Communities of Practice </a:t>
            </a:r>
            <a:r>
              <a:rPr lang="en-US" altLang="en-US" dirty="0">
                <a:latin typeface="Poppins" panose="00000500000000000000" pitchFamily="2" charset="0"/>
                <a:cs typeface="Poppins" panose="00000500000000000000" pitchFamily="2" charset="0"/>
              </a:rPr>
              <a:t>(CoP) </a:t>
            </a:r>
            <a:r>
              <a:rPr kumimoji="0" lang="en-US" altLang="en-US" b="0" i="0" u="none" strike="noStrike" cap="none" normalizeH="0" baseline="0" dirty="0">
                <a:ln>
                  <a:noFill/>
                </a:ln>
                <a:effectLst/>
                <a:latin typeface="Poppins" panose="00000500000000000000" pitchFamily="2" charset="0"/>
                <a:cs typeface="Poppins" panose="00000500000000000000" pitchFamily="2" charset="0"/>
              </a:rPr>
              <a:t>and </a:t>
            </a:r>
            <a:r>
              <a:rPr kumimoji="0" lang="en-US" altLang="en-US" b="1" i="0" u="none" strike="noStrike" cap="none" normalizeH="0" baseline="0" dirty="0">
                <a:ln>
                  <a:noFill/>
                </a:ln>
                <a:effectLst/>
                <a:latin typeface="Poppins" panose="00000500000000000000" pitchFamily="2" charset="0"/>
                <a:cs typeface="Poppins" panose="00000500000000000000" pitchFamily="2" charset="0"/>
              </a:rPr>
              <a:t>network</a:t>
            </a:r>
            <a:r>
              <a:rPr kumimoji="0" lang="en-US" altLang="en-US" b="0" i="0" u="none" strike="noStrike" cap="none" normalizeH="0" baseline="0" dirty="0">
                <a:ln>
                  <a:noFill/>
                </a:ln>
                <a:effectLst/>
                <a:latin typeface="Poppins" panose="00000500000000000000" pitchFamily="2" charset="0"/>
                <a:cs typeface="Poppins" panose="00000500000000000000" pitchFamily="2" charset="0"/>
              </a:rPr>
              <a:t> with other members of ISPE through </a:t>
            </a:r>
            <a:r>
              <a:rPr kumimoji="0" lang="en-US" altLang="en-US" i="0" u="none" strike="noStrike" cap="none" normalizeH="0" baseline="0" dirty="0">
                <a:ln>
                  <a:noFill/>
                </a:ln>
                <a:effectLst/>
                <a:latin typeface="Poppins" panose="00000500000000000000" pitchFamily="2" charset="0"/>
                <a:cs typeface="Poppins" panose="00000500000000000000" pitchFamily="2" charset="0"/>
              </a:rPr>
              <a:t>ISPE Engage</a:t>
            </a:r>
          </a:p>
          <a:p>
            <a:pPr lvl="1" eaLnBrk="0" fontAlgn="base" hangingPunct="0">
              <a:spcBef>
                <a:spcPct val="0"/>
              </a:spcBef>
              <a:spcAft>
                <a:spcPct val="0"/>
              </a:spcAft>
            </a:pPr>
            <a:r>
              <a:rPr kumimoji="0" lang="en-US" altLang="en-US" b="0" i="0" u="none" strike="noStrike" cap="none" normalizeH="0" baseline="0" dirty="0">
                <a:ln>
                  <a:noFill/>
                </a:ln>
                <a:effectLst/>
                <a:latin typeface="Poppins" panose="00000500000000000000" pitchFamily="2" charset="0"/>
                <a:cs typeface="Poppins" panose="00000500000000000000" pitchFamily="2" charset="0"/>
              </a:rPr>
              <a:t>Access to the </a:t>
            </a:r>
            <a:r>
              <a:rPr kumimoji="0" lang="en-US" altLang="en-US" b="1" i="0" u="none" strike="noStrike" cap="none" normalizeH="0" baseline="0" dirty="0">
                <a:ln>
                  <a:noFill/>
                </a:ln>
                <a:effectLst/>
                <a:latin typeface="Poppins" panose="00000500000000000000" pitchFamily="2" charset="0"/>
                <a:cs typeface="Poppins" panose="00000500000000000000" pitchFamily="2" charset="0"/>
              </a:rPr>
              <a:t>ISPE Career Center</a:t>
            </a:r>
            <a:r>
              <a:rPr kumimoji="0" lang="en-US" altLang="en-US" i="0" u="none" strike="noStrike" cap="none" normalizeH="0" baseline="0" dirty="0">
                <a:ln>
                  <a:noFill/>
                </a:ln>
                <a:effectLst/>
                <a:latin typeface="Poppins" panose="00000500000000000000" pitchFamily="2" charset="0"/>
                <a:cs typeface="Poppins" panose="00000500000000000000" pitchFamily="2" charset="0"/>
              </a:rPr>
              <a:t> </a:t>
            </a:r>
            <a:r>
              <a:rPr kumimoji="0" lang="en-US" altLang="en-US" b="0" i="0" u="none" strike="noStrike" cap="none" normalizeH="0" baseline="0" dirty="0">
                <a:ln>
                  <a:noFill/>
                </a:ln>
                <a:effectLst/>
                <a:latin typeface="Poppins" panose="00000500000000000000" pitchFamily="2" charset="0"/>
                <a:cs typeface="Poppins" panose="00000500000000000000" pitchFamily="2" charset="0"/>
              </a:rPr>
              <a:t>for </a:t>
            </a:r>
            <a:r>
              <a:rPr kumimoji="0" lang="en-US" altLang="en-US" i="0" u="none" strike="noStrike" cap="none" normalizeH="0" baseline="0" dirty="0">
                <a:ln>
                  <a:noFill/>
                </a:ln>
                <a:effectLst/>
                <a:latin typeface="Poppins" panose="00000500000000000000" pitchFamily="2" charset="0"/>
                <a:cs typeface="Poppins" panose="00000500000000000000" pitchFamily="2" charset="0"/>
              </a:rPr>
              <a:t>job searches and career resources</a:t>
            </a:r>
          </a:p>
          <a:p>
            <a:pPr lvl="1" eaLnBrk="0" fontAlgn="base" hangingPunct="0">
              <a:spcBef>
                <a:spcPct val="0"/>
              </a:spcBef>
              <a:spcAft>
                <a:spcPct val="0"/>
              </a:spcAft>
            </a:pPr>
            <a:r>
              <a:rPr kumimoji="0" lang="en-US" altLang="en-US" b="0" i="0" u="none" strike="noStrike" cap="none" normalizeH="0" baseline="0" dirty="0">
                <a:ln>
                  <a:noFill/>
                </a:ln>
                <a:effectLst/>
                <a:latin typeface="Poppins" panose="00000500000000000000" pitchFamily="2" charset="0"/>
                <a:cs typeface="Poppins" panose="00000500000000000000" pitchFamily="2" charset="0"/>
              </a:rPr>
              <a:t>Engage with the </a:t>
            </a:r>
            <a:r>
              <a:rPr kumimoji="0" lang="en-US" altLang="en-US" b="1" i="0" u="none" strike="noStrike" cap="none" normalizeH="0" baseline="0" dirty="0">
                <a:ln>
                  <a:noFill/>
                </a:ln>
                <a:effectLst/>
                <a:latin typeface="Poppins" panose="00000500000000000000" pitchFamily="2" charset="0"/>
                <a:cs typeface="Poppins" panose="00000500000000000000" pitchFamily="2" charset="0"/>
              </a:rPr>
              <a:t>Pharmaceutical Engineering® Magazine</a:t>
            </a:r>
            <a:endParaRPr lang="en-US" altLang="en-US" dirty="0">
              <a:latin typeface="Poppins" panose="00000500000000000000" pitchFamily="2" charset="0"/>
              <a:cs typeface="Poppins" panose="00000500000000000000" pitchFamily="2" charset="0"/>
            </a:endParaRPr>
          </a:p>
          <a:p>
            <a:pPr lvl="1" eaLnBrk="0" fontAlgn="base" hangingPunct="0">
              <a:spcBef>
                <a:spcPct val="0"/>
              </a:spcBef>
              <a:spcAft>
                <a:spcPct val="0"/>
              </a:spcAft>
            </a:pPr>
            <a:r>
              <a:rPr kumimoji="0" lang="en-US" altLang="en-US" b="0" i="0" u="none" strike="noStrike" cap="none" normalizeH="0" baseline="0" dirty="0">
                <a:ln>
                  <a:noFill/>
                </a:ln>
                <a:effectLst/>
                <a:latin typeface="Poppins" panose="00000500000000000000" pitchFamily="2" charset="0"/>
                <a:cs typeface="Poppins" panose="00000500000000000000" pitchFamily="2" charset="0"/>
              </a:rPr>
              <a:t>And </a:t>
            </a:r>
            <a:r>
              <a:rPr kumimoji="0" lang="en-US" altLang="en-US" b="1" i="0" u="none" strike="noStrike" cap="none" normalizeH="0" baseline="0" dirty="0">
                <a:ln>
                  <a:noFill/>
                </a:ln>
                <a:effectLst/>
                <a:latin typeface="Poppins" panose="00000500000000000000" pitchFamily="2" charset="0"/>
                <a:cs typeface="Poppins" panose="00000500000000000000" pitchFamily="2" charset="0"/>
              </a:rPr>
              <a:t>much more</a:t>
            </a:r>
            <a:endParaRPr kumimoji="0" lang="en-US" altLang="en-US" b="0" i="0" u="none" strike="noStrike" cap="none" normalizeH="0" baseline="0" dirty="0">
              <a:ln>
                <a:noFill/>
              </a:ln>
              <a:effectLst/>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49041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77807-62C2-4FA7-AA5C-068B07840D98}"/>
              </a:ext>
            </a:extLst>
          </p:cNvPr>
          <p:cNvSpPr>
            <a:spLocks noGrp="1"/>
          </p:cNvSpPr>
          <p:nvPr>
            <p:ph type="title"/>
          </p:nvPr>
        </p:nvSpPr>
        <p:spPr>
          <a:xfrm>
            <a:off x="447684" y="476912"/>
            <a:ext cx="10976385" cy="522693"/>
          </a:xfrm>
        </p:spPr>
        <p:txBody>
          <a:bodyPr>
            <a:noAutofit/>
          </a:bodyPr>
          <a:lstStyle/>
          <a:p>
            <a:pPr>
              <a:lnSpc>
                <a:spcPct val="90000"/>
              </a:lnSpc>
            </a:pPr>
            <a:r>
              <a:rPr lang="en-US" sz="5400" dirty="0"/>
              <a:t>John Niziolek	</a:t>
            </a:r>
          </a:p>
        </p:txBody>
      </p:sp>
      <p:sp>
        <p:nvSpPr>
          <p:cNvPr id="5" name="Text Placeholder 2">
            <a:extLst>
              <a:ext uri="{FF2B5EF4-FFF2-40B4-BE49-F238E27FC236}">
                <a16:creationId xmlns:a16="http://schemas.microsoft.com/office/drawing/2014/main" id="{59A74E81-1133-402B-A726-CB06074C7BDB}"/>
              </a:ext>
            </a:extLst>
          </p:cNvPr>
          <p:cNvSpPr>
            <a:spLocks noGrp="1"/>
          </p:cNvSpPr>
          <p:nvPr>
            <p:ph type="body" sz="quarter" idx="10"/>
          </p:nvPr>
        </p:nvSpPr>
        <p:spPr>
          <a:xfrm>
            <a:off x="542254" y="1278531"/>
            <a:ext cx="6705213" cy="656801"/>
          </a:xfrm>
        </p:spPr>
        <p:txBody>
          <a:bodyPr>
            <a:noAutofit/>
          </a:bodyPr>
          <a:lstStyle/>
          <a:p>
            <a:pPr>
              <a:lnSpc>
                <a:spcPct val="80000"/>
              </a:lnSpc>
            </a:pPr>
            <a:r>
              <a:rPr lang="en-US" sz="2500" dirty="0"/>
              <a:t>Director </a:t>
            </a:r>
            <a:br>
              <a:rPr lang="en-US" sz="2500" dirty="0"/>
            </a:br>
            <a:r>
              <a:rPr lang="en-US" sz="2500" dirty="0"/>
              <a:t>Digital Transformation Technology Services (DTTS)</a:t>
            </a:r>
          </a:p>
        </p:txBody>
      </p:sp>
      <p:sp>
        <p:nvSpPr>
          <p:cNvPr id="3" name="Content Placeholder 2">
            <a:extLst>
              <a:ext uri="{FF2B5EF4-FFF2-40B4-BE49-F238E27FC236}">
                <a16:creationId xmlns:a16="http://schemas.microsoft.com/office/drawing/2014/main" id="{F1D7B790-0A32-440C-ADA5-F9E6E5E97DBE}"/>
              </a:ext>
            </a:extLst>
          </p:cNvPr>
          <p:cNvSpPr>
            <a:spLocks noGrp="1"/>
          </p:cNvSpPr>
          <p:nvPr>
            <p:ph type="body" sz="half" idx="1"/>
          </p:nvPr>
        </p:nvSpPr>
        <p:spPr>
          <a:xfrm>
            <a:off x="447684" y="2285257"/>
            <a:ext cx="6949440" cy="4839033"/>
          </a:xfrm>
        </p:spPr>
        <p:txBody>
          <a:bodyPr>
            <a:noAutofit/>
          </a:bodyPr>
          <a:lstStyle/>
          <a:p>
            <a:pPr marL="230188" indent="-230188">
              <a:lnSpc>
                <a:spcPct val="100000"/>
              </a:lnSpc>
              <a:spcBef>
                <a:spcPts val="600"/>
              </a:spcBef>
              <a:spcAft>
                <a:spcPts val="600"/>
              </a:spcAft>
              <a:buFont typeface="Arial" panose="020B0604020202020204" pitchFamily="34" charset="0"/>
              <a:buChar char="•"/>
            </a:pPr>
            <a:r>
              <a:rPr lang="en-US" sz="1800" dirty="0"/>
              <a:t>20+ years of management and working experience in </a:t>
            </a:r>
            <a:br>
              <a:rPr lang="en-US" sz="1800" dirty="0"/>
            </a:br>
            <a:r>
              <a:rPr lang="en-US" sz="1800" dirty="0"/>
              <a:t>commissioning, qualification, and validation of </a:t>
            </a:r>
            <a:br>
              <a:rPr lang="en-US" sz="1800" dirty="0"/>
            </a:br>
            <a:r>
              <a:rPr lang="en-US" sz="1800" dirty="0"/>
              <a:t>pharmaceutical, laboratory, clinical, and R&amp;D facilities</a:t>
            </a:r>
          </a:p>
          <a:p>
            <a:pPr marL="230188" indent="-230188">
              <a:lnSpc>
                <a:spcPct val="100000"/>
              </a:lnSpc>
              <a:spcBef>
                <a:spcPts val="600"/>
              </a:spcBef>
              <a:spcAft>
                <a:spcPts val="600"/>
              </a:spcAft>
              <a:buFont typeface="Arial" panose="020B0604020202020204" pitchFamily="34" charset="0"/>
              <a:buChar char="•"/>
            </a:pPr>
            <a:r>
              <a:rPr lang="en-US" sz="1800" dirty="0"/>
              <a:t>Strategic and practical experience applying regulatory </a:t>
            </a:r>
            <a:br>
              <a:rPr lang="en-US" sz="1800" dirty="0"/>
            </a:br>
            <a:r>
              <a:rPr lang="en-US" sz="1800" dirty="0"/>
              <a:t>principles for computerized systems, data integrity, infrastructure, cloud computing, equipment, production controls, and automation platforms for clients</a:t>
            </a:r>
          </a:p>
          <a:p>
            <a:pPr marL="230188" indent="-230188">
              <a:lnSpc>
                <a:spcPct val="100000"/>
              </a:lnSpc>
              <a:spcBef>
                <a:spcPts val="600"/>
              </a:spcBef>
              <a:spcAft>
                <a:spcPts val="600"/>
              </a:spcAft>
              <a:buFont typeface="Arial" panose="020B0604020202020204" pitchFamily="34" charset="0"/>
              <a:buChar char="•"/>
            </a:pPr>
            <a:r>
              <a:rPr lang="en-US" sz="1800" dirty="0"/>
              <a:t>Leads the IPS DTTS practice as well as the Medical Gases practice</a:t>
            </a:r>
          </a:p>
        </p:txBody>
      </p:sp>
      <p:pic>
        <p:nvPicPr>
          <p:cNvPr id="6" name="Picture 5">
            <a:extLst>
              <a:ext uri="{FF2B5EF4-FFF2-40B4-BE49-F238E27FC236}">
                <a16:creationId xmlns:a16="http://schemas.microsoft.com/office/drawing/2014/main" id="{FE03CD41-14DD-47CB-BAA8-A71BE917B03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t="-117"/>
          <a:stretch>
            <a:fillRect/>
          </a:stretch>
        </p:blipFill>
        <p:spPr>
          <a:xfrm>
            <a:off x="8249779" y="1435914"/>
            <a:ext cx="3268860" cy="3268860"/>
          </a:xfrm>
          <a:prstGeom prst="ellipse">
            <a:avLst/>
          </a:prstGeom>
          <a:ln w="76200">
            <a:solidFill>
              <a:schemeClr val="tx1"/>
            </a:solidFill>
          </a:ln>
        </p:spPr>
      </p:pic>
    </p:spTree>
    <p:extLst>
      <p:ext uri="{BB962C8B-B14F-4D97-AF65-F5344CB8AC3E}">
        <p14:creationId xmlns:p14="http://schemas.microsoft.com/office/powerpoint/2010/main" val="253061690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E783D-FA35-A9E5-C95C-FDE3D8C0972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5EEFAF8-1282-38C6-6E74-D243730B70C6}"/>
              </a:ext>
            </a:extLst>
          </p:cNvPr>
          <p:cNvPicPr>
            <a:picLocks noChangeAspect="1"/>
          </p:cNvPicPr>
          <p:nvPr/>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18691" r="20335" b="8539"/>
          <a:stretch>
            <a:fillRect/>
          </a:stretch>
        </p:blipFill>
        <p:spPr>
          <a:xfrm>
            <a:off x="8245087" y="1435914"/>
            <a:ext cx="3273552" cy="3273552"/>
          </a:xfrm>
          <a:prstGeom prst="ellipse">
            <a:avLst/>
          </a:prstGeom>
          <a:ln w="76200">
            <a:solidFill>
              <a:schemeClr val="tx1"/>
            </a:solidFill>
          </a:ln>
        </p:spPr>
      </p:pic>
      <p:sp>
        <p:nvSpPr>
          <p:cNvPr id="2" name="Title 1">
            <a:extLst>
              <a:ext uri="{FF2B5EF4-FFF2-40B4-BE49-F238E27FC236}">
                <a16:creationId xmlns:a16="http://schemas.microsoft.com/office/drawing/2014/main" id="{65B1ECEF-FC60-779E-E08F-52EF23C625CB}"/>
              </a:ext>
            </a:extLst>
          </p:cNvPr>
          <p:cNvSpPr>
            <a:spLocks noGrp="1"/>
          </p:cNvSpPr>
          <p:nvPr>
            <p:ph type="title"/>
          </p:nvPr>
        </p:nvSpPr>
        <p:spPr>
          <a:xfrm>
            <a:off x="464025" y="476912"/>
            <a:ext cx="10976385" cy="522693"/>
          </a:xfrm>
        </p:spPr>
        <p:txBody>
          <a:bodyPr>
            <a:noAutofit/>
          </a:bodyPr>
          <a:lstStyle/>
          <a:p>
            <a:pPr>
              <a:lnSpc>
                <a:spcPct val="90000"/>
              </a:lnSpc>
            </a:pPr>
            <a:r>
              <a:rPr lang="en-US" sz="5400" dirty="0"/>
              <a:t>Craig Schuler	</a:t>
            </a:r>
          </a:p>
        </p:txBody>
      </p:sp>
      <p:sp>
        <p:nvSpPr>
          <p:cNvPr id="5" name="Text Placeholder 2">
            <a:extLst>
              <a:ext uri="{FF2B5EF4-FFF2-40B4-BE49-F238E27FC236}">
                <a16:creationId xmlns:a16="http://schemas.microsoft.com/office/drawing/2014/main" id="{45BBE1B6-CE2D-0091-938B-3BE974F0E9F7}"/>
              </a:ext>
            </a:extLst>
          </p:cNvPr>
          <p:cNvSpPr>
            <a:spLocks noGrp="1"/>
          </p:cNvSpPr>
          <p:nvPr>
            <p:ph type="body" sz="quarter" idx="10"/>
          </p:nvPr>
        </p:nvSpPr>
        <p:spPr>
          <a:xfrm>
            <a:off x="542254" y="1278531"/>
            <a:ext cx="6705213" cy="656801"/>
          </a:xfrm>
        </p:spPr>
        <p:txBody>
          <a:bodyPr>
            <a:noAutofit/>
          </a:bodyPr>
          <a:lstStyle/>
          <a:p>
            <a:pPr>
              <a:lnSpc>
                <a:spcPct val="80000"/>
              </a:lnSpc>
            </a:pPr>
            <a:r>
              <a:rPr lang="en-US" sz="2500" dirty="0"/>
              <a:t>Solution Architect</a:t>
            </a:r>
            <a:br>
              <a:rPr lang="en-US" sz="2500" dirty="0"/>
            </a:br>
            <a:r>
              <a:rPr lang="en-US" sz="2500" dirty="0" err="1"/>
              <a:t>Synergis</a:t>
            </a:r>
            <a:r>
              <a:rPr lang="en-US" sz="2500" dirty="0"/>
              <a:t> Software</a:t>
            </a:r>
          </a:p>
        </p:txBody>
      </p:sp>
      <p:sp>
        <p:nvSpPr>
          <p:cNvPr id="3" name="Content Placeholder 2">
            <a:extLst>
              <a:ext uri="{FF2B5EF4-FFF2-40B4-BE49-F238E27FC236}">
                <a16:creationId xmlns:a16="http://schemas.microsoft.com/office/drawing/2014/main" id="{43954E19-54A5-1C32-53D8-63616BD3CFDB}"/>
              </a:ext>
            </a:extLst>
          </p:cNvPr>
          <p:cNvSpPr>
            <a:spLocks noGrp="1"/>
          </p:cNvSpPr>
          <p:nvPr>
            <p:ph type="body" sz="half" idx="1"/>
          </p:nvPr>
        </p:nvSpPr>
        <p:spPr>
          <a:xfrm>
            <a:off x="464025" y="2285257"/>
            <a:ext cx="6583680" cy="4839033"/>
          </a:xfrm>
        </p:spPr>
        <p:txBody>
          <a:bodyPr>
            <a:noAutofit/>
          </a:bodyPr>
          <a:lstStyle/>
          <a:p>
            <a:pPr marL="230188" indent="-230188">
              <a:spcBef>
                <a:spcPts val="600"/>
              </a:spcBef>
              <a:spcAft>
                <a:spcPts val="600"/>
              </a:spcAft>
              <a:buFont typeface="Arial" panose="020B0604020202020204" pitchFamily="34" charset="0"/>
              <a:buChar char="•"/>
            </a:pPr>
            <a:r>
              <a:rPr lang="en-US" sz="1800" dirty="0"/>
              <a:t>Supports sales and customer engagement efforts through technical demonstrations, webinars, and solution design</a:t>
            </a:r>
          </a:p>
          <a:p>
            <a:pPr marL="230188" indent="-230188">
              <a:spcBef>
                <a:spcPts val="600"/>
              </a:spcBef>
              <a:spcAft>
                <a:spcPts val="600"/>
              </a:spcAft>
              <a:buFont typeface="Arial" panose="020B0604020202020204" pitchFamily="34" charset="0"/>
              <a:buChar char="•"/>
            </a:pPr>
            <a:r>
              <a:rPr lang="en-US" sz="1800" dirty="0"/>
              <a:t>Background in helpdesk support, implementation, training, CAD drafting, and SQL/database work</a:t>
            </a:r>
          </a:p>
          <a:p>
            <a:pPr marL="230188" indent="-230188">
              <a:lnSpc>
                <a:spcPct val="100000"/>
              </a:lnSpc>
              <a:spcBef>
                <a:spcPts val="600"/>
              </a:spcBef>
              <a:spcAft>
                <a:spcPts val="600"/>
              </a:spcAft>
              <a:buFont typeface="Arial" panose="020B0604020202020204" pitchFamily="34" charset="0"/>
              <a:buChar char="•"/>
            </a:pPr>
            <a:r>
              <a:rPr lang="en-US" sz="1800" dirty="0"/>
              <a:t>brings a practical, systems-level perspective to solving complex document and workflow challenges</a:t>
            </a:r>
          </a:p>
          <a:p>
            <a:pPr marL="230188" indent="-230188">
              <a:spcBef>
                <a:spcPts val="600"/>
              </a:spcBef>
              <a:spcAft>
                <a:spcPts val="600"/>
              </a:spcAft>
              <a:buFont typeface="Arial" panose="020B0604020202020204" pitchFamily="34" charset="0"/>
              <a:buChar char="•"/>
            </a:pPr>
            <a:r>
              <a:rPr lang="en-US" sz="1800" dirty="0"/>
              <a:t>Works closely with engineering and operations teams to translate technical requirements into scalable EDMS solutions</a:t>
            </a:r>
          </a:p>
        </p:txBody>
      </p:sp>
    </p:spTree>
    <p:extLst>
      <p:ext uri="{BB962C8B-B14F-4D97-AF65-F5344CB8AC3E}">
        <p14:creationId xmlns:p14="http://schemas.microsoft.com/office/powerpoint/2010/main" val="428697876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1A2BC6-5034-19B3-8E35-9AD011911740}"/>
              </a:ext>
            </a:extLst>
          </p:cNvPr>
          <p:cNvSpPr>
            <a:spLocks noGrp="1"/>
          </p:cNvSpPr>
          <p:nvPr>
            <p:ph type="body" sz="quarter" idx="10"/>
          </p:nvPr>
        </p:nvSpPr>
        <p:spPr/>
        <p:txBody>
          <a:bodyPr/>
          <a:lstStyle/>
          <a:p>
            <a:r>
              <a:rPr lang="en-US" dirty="0"/>
              <a:t>Who is </a:t>
            </a:r>
            <a:r>
              <a:rPr lang="en-US" dirty="0" err="1"/>
              <a:t>Synergis</a:t>
            </a:r>
            <a:r>
              <a:rPr lang="en-US" dirty="0"/>
              <a:t> Software? </a:t>
            </a:r>
          </a:p>
          <a:p>
            <a:endParaRPr lang="en-US" dirty="0"/>
          </a:p>
        </p:txBody>
      </p:sp>
      <p:sp>
        <p:nvSpPr>
          <p:cNvPr id="3" name="Text Placeholder 2">
            <a:extLst>
              <a:ext uri="{FF2B5EF4-FFF2-40B4-BE49-F238E27FC236}">
                <a16:creationId xmlns:a16="http://schemas.microsoft.com/office/drawing/2014/main" id="{A0497FBF-35BF-2DB4-FA9C-FFA61516F1C7}"/>
              </a:ext>
            </a:extLst>
          </p:cNvPr>
          <p:cNvSpPr>
            <a:spLocks noGrp="1"/>
          </p:cNvSpPr>
          <p:nvPr>
            <p:ph type="body" sz="quarter" idx="11"/>
          </p:nvPr>
        </p:nvSpPr>
        <p:spPr>
          <a:xfrm>
            <a:off x="614517" y="1457693"/>
            <a:ext cx="7047561" cy="1393728"/>
          </a:xfrm>
        </p:spPr>
        <p:txBody>
          <a:bodyPr>
            <a:normAutofit/>
          </a:bodyPr>
          <a:lstStyle/>
          <a:p>
            <a:pPr marL="0" indent="0">
              <a:buNone/>
            </a:pPr>
            <a:r>
              <a:rPr lang="en-US" sz="2000" dirty="0" err="1">
                <a:solidFill>
                  <a:schemeClr val="tx2"/>
                </a:solidFill>
                <a:latin typeface="Poppins" panose="00000500000000000000" pitchFamily="2" charset="0"/>
                <a:cs typeface="Poppins" panose="00000500000000000000" pitchFamily="2" charset="0"/>
              </a:rPr>
              <a:t>Synergis</a:t>
            </a:r>
            <a:r>
              <a:rPr lang="en-US" sz="2000" dirty="0">
                <a:solidFill>
                  <a:schemeClr val="tx2"/>
                </a:solidFill>
                <a:latin typeface="Poppins" panose="00000500000000000000" pitchFamily="2" charset="0"/>
                <a:cs typeface="Poppins" panose="00000500000000000000" pitchFamily="2" charset="0"/>
              </a:rPr>
              <a:t> Software is a global leader in engineering document management and workflow solutions and is the creator of Adept software. </a:t>
            </a:r>
          </a:p>
          <a:p>
            <a:pPr marL="0" indent="0">
              <a:buNone/>
            </a:pPr>
            <a:endParaRPr lang="en-US" sz="2000" dirty="0"/>
          </a:p>
        </p:txBody>
      </p:sp>
      <p:grpSp>
        <p:nvGrpSpPr>
          <p:cNvPr id="5" name="Group 4">
            <a:extLst>
              <a:ext uri="{FF2B5EF4-FFF2-40B4-BE49-F238E27FC236}">
                <a16:creationId xmlns:a16="http://schemas.microsoft.com/office/drawing/2014/main" id="{7D8231C5-2650-A8D5-34DD-A7B9E4E8150B}"/>
              </a:ext>
            </a:extLst>
          </p:cNvPr>
          <p:cNvGrpSpPr/>
          <p:nvPr/>
        </p:nvGrpSpPr>
        <p:grpSpPr>
          <a:xfrm>
            <a:off x="1151129" y="5166550"/>
            <a:ext cx="9908135" cy="1123116"/>
            <a:chOff x="1058462" y="5166550"/>
            <a:chExt cx="9908135" cy="1123116"/>
          </a:xfrm>
          <a:effectLst>
            <a:reflection blurRad="6350" stA="52000" endA="300" endPos="35000" dist="25400" dir="5400000" sy="-100000" algn="bl" rotWithShape="0"/>
          </a:effectLst>
        </p:grpSpPr>
        <p:sp>
          <p:nvSpPr>
            <p:cNvPr id="6" name="Rounded Rectangle 1">
              <a:extLst>
                <a:ext uri="{FF2B5EF4-FFF2-40B4-BE49-F238E27FC236}">
                  <a16:creationId xmlns:a16="http://schemas.microsoft.com/office/drawing/2014/main" id="{46A51995-9BBB-1DE6-1043-62BA2ED0A0FB}"/>
                </a:ext>
              </a:extLst>
            </p:cNvPr>
            <p:cNvSpPr/>
            <p:nvPr/>
          </p:nvSpPr>
          <p:spPr>
            <a:xfrm>
              <a:off x="1058462" y="5173173"/>
              <a:ext cx="3130277" cy="1116493"/>
            </a:xfrm>
            <a:prstGeom prst="roundRect">
              <a:avLst>
                <a:gd name="adj" fmla="val 5953"/>
              </a:avLst>
            </a:prstGeom>
            <a:gradFill>
              <a:gsLst>
                <a:gs pos="0">
                  <a:srgbClr val="07D8D3"/>
                </a:gs>
                <a:gs pos="100000">
                  <a:schemeClr val="accent1"/>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Epilogue SemiBold"/>
                <a:ea typeface="+mn-ea"/>
                <a:cs typeface="+mn-cs"/>
                <a:sym typeface="Open Sans Regular"/>
              </a:endParaRPr>
            </a:p>
          </p:txBody>
        </p:sp>
        <p:sp>
          <p:nvSpPr>
            <p:cNvPr id="7" name="Rounded Rectangle 1">
              <a:extLst>
                <a:ext uri="{FF2B5EF4-FFF2-40B4-BE49-F238E27FC236}">
                  <a16:creationId xmlns:a16="http://schemas.microsoft.com/office/drawing/2014/main" id="{B81958C6-B083-749F-3297-9DBCEE18604F}"/>
                </a:ext>
              </a:extLst>
            </p:cNvPr>
            <p:cNvSpPr/>
            <p:nvPr/>
          </p:nvSpPr>
          <p:spPr>
            <a:xfrm>
              <a:off x="4435021" y="5166551"/>
              <a:ext cx="3134390" cy="1116493"/>
            </a:xfrm>
            <a:prstGeom prst="roundRect">
              <a:avLst>
                <a:gd name="adj" fmla="val 5953"/>
              </a:avLst>
            </a:prstGeom>
            <a:gradFill>
              <a:gsLst>
                <a:gs pos="0">
                  <a:srgbClr val="07D8D3"/>
                </a:gs>
                <a:gs pos="100000">
                  <a:schemeClr val="accent1"/>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Epilogue SemiBold"/>
                <a:ea typeface="+mn-ea"/>
                <a:cs typeface="+mn-cs"/>
                <a:sym typeface="Open Sans Regular"/>
              </a:endParaRPr>
            </a:p>
          </p:txBody>
        </p:sp>
        <p:sp>
          <p:nvSpPr>
            <p:cNvPr id="8" name="Rounded Rectangle 1">
              <a:extLst>
                <a:ext uri="{FF2B5EF4-FFF2-40B4-BE49-F238E27FC236}">
                  <a16:creationId xmlns:a16="http://schemas.microsoft.com/office/drawing/2014/main" id="{604394A3-C3EC-9FEE-B04B-EB29679F7969}"/>
                </a:ext>
              </a:extLst>
            </p:cNvPr>
            <p:cNvSpPr/>
            <p:nvPr/>
          </p:nvSpPr>
          <p:spPr>
            <a:xfrm>
              <a:off x="7807040" y="5166550"/>
              <a:ext cx="3159557" cy="1116493"/>
            </a:xfrm>
            <a:prstGeom prst="roundRect">
              <a:avLst>
                <a:gd name="adj" fmla="val 5953"/>
              </a:avLst>
            </a:prstGeom>
            <a:gradFill>
              <a:gsLst>
                <a:gs pos="0">
                  <a:srgbClr val="07D8D3"/>
                </a:gs>
                <a:gs pos="100000">
                  <a:schemeClr val="accent1"/>
                </a:gs>
              </a:gsLst>
              <a:lin ang="0" scaled="1"/>
            </a:gra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FFFFFF"/>
                </a:solidFill>
                <a:effectLst/>
                <a:uLnTx/>
                <a:uFillTx/>
                <a:latin typeface="Epilogue SemiBold"/>
                <a:ea typeface="+mn-ea"/>
                <a:cs typeface="+mn-cs"/>
                <a:sym typeface="Open Sans Regular"/>
              </a:endParaRPr>
            </a:p>
          </p:txBody>
        </p:sp>
      </p:grpSp>
      <p:sp>
        <p:nvSpPr>
          <p:cNvPr id="9" name="TextBox 8">
            <a:extLst>
              <a:ext uri="{FF2B5EF4-FFF2-40B4-BE49-F238E27FC236}">
                <a16:creationId xmlns:a16="http://schemas.microsoft.com/office/drawing/2014/main" id="{6AFA1185-8ACF-B2EE-E91C-283995D951E1}"/>
              </a:ext>
            </a:extLst>
          </p:cNvPr>
          <p:cNvSpPr txBox="1"/>
          <p:nvPr/>
        </p:nvSpPr>
        <p:spPr>
          <a:xfrm>
            <a:off x="8967750" y="276772"/>
            <a:ext cx="292165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Epilogue Regular"/>
                <a:ea typeface="+mn-ea"/>
                <a:cs typeface="+mn-cs"/>
              </a:rPr>
              <a:t>TRUSTED BY:</a:t>
            </a:r>
          </a:p>
        </p:txBody>
      </p:sp>
      <p:sp>
        <p:nvSpPr>
          <p:cNvPr id="10" name="TextBox 9">
            <a:extLst>
              <a:ext uri="{FF2B5EF4-FFF2-40B4-BE49-F238E27FC236}">
                <a16:creationId xmlns:a16="http://schemas.microsoft.com/office/drawing/2014/main" id="{4A2CBD0C-018E-F517-573D-B5536B6DEFCC}"/>
              </a:ext>
            </a:extLst>
          </p:cNvPr>
          <p:cNvSpPr txBox="1"/>
          <p:nvPr/>
        </p:nvSpPr>
        <p:spPr>
          <a:xfrm>
            <a:off x="1151129" y="5743055"/>
            <a:ext cx="3130277" cy="5539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srgbClr val="FFFFFF"/>
                </a:solidFill>
                <a:latin typeface="Epilogue SemiBold"/>
              </a:rPr>
              <a:t>E</a:t>
            </a:r>
            <a:r>
              <a:rPr kumimoji="0" lang="en-US" sz="1200" b="0" i="0" u="none" strike="noStrike" kern="1200" cap="none" spc="0" normalizeH="0" baseline="0" noProof="0" err="1">
                <a:ln>
                  <a:noFill/>
                </a:ln>
                <a:solidFill>
                  <a:srgbClr val="FFFFFF"/>
                </a:solidFill>
                <a:effectLst/>
                <a:uLnTx/>
                <a:uFillTx/>
                <a:latin typeface="Epilogue SemiBold"/>
                <a:ea typeface="+mn-ea"/>
                <a:cs typeface="+mn-cs"/>
              </a:rPr>
              <a:t>xperience</a:t>
            </a:r>
            <a:r>
              <a:rPr kumimoji="0" lang="en-US" sz="1200" b="0" i="0" u="none" strike="noStrike" kern="1200" cap="none" spc="0" normalizeH="0" baseline="0" noProof="0">
                <a:ln>
                  <a:noFill/>
                </a:ln>
                <a:solidFill>
                  <a:srgbClr val="FFFFFF"/>
                </a:solidFill>
                <a:effectLst/>
                <a:uLnTx/>
                <a:uFillTx/>
                <a:latin typeface="Epilogue SemiBold"/>
                <a:ea typeface="+mn-ea"/>
                <a:cs typeface="+mn-cs"/>
              </a:rPr>
              <a:t> in CAD and Engineering </a:t>
            </a:r>
            <a:r>
              <a:rPr lang="en-US" sz="1200">
                <a:solidFill>
                  <a:srgbClr val="FFFFFF"/>
                </a:solidFill>
                <a:latin typeface="Epilogue SemiBold"/>
              </a:rPr>
              <a:t>D</a:t>
            </a:r>
            <a:r>
              <a:rPr kumimoji="0" lang="en-US" sz="1200" b="0" i="0" u="none" strike="noStrike" kern="1200" cap="none" spc="0" normalizeH="0" baseline="0" noProof="0" err="1">
                <a:ln>
                  <a:noFill/>
                </a:ln>
                <a:solidFill>
                  <a:srgbClr val="FFFFFF"/>
                </a:solidFill>
                <a:effectLst/>
                <a:uLnTx/>
                <a:uFillTx/>
                <a:latin typeface="Epilogue SemiBold"/>
                <a:ea typeface="+mn-ea"/>
                <a:cs typeface="+mn-cs"/>
              </a:rPr>
              <a:t>ocument</a:t>
            </a:r>
            <a:r>
              <a:rPr kumimoji="0" lang="en-US" sz="1200" b="0" i="0" u="none" strike="noStrike" kern="1200" cap="none" spc="0" normalizeH="0" baseline="0" noProof="0">
                <a:ln>
                  <a:noFill/>
                </a:ln>
                <a:solidFill>
                  <a:srgbClr val="FFFFFF"/>
                </a:solidFill>
                <a:effectLst/>
                <a:uLnTx/>
                <a:uFillTx/>
                <a:latin typeface="Epilogue SemiBold"/>
                <a:ea typeface="+mn-ea"/>
                <a:cs typeface="+mn-cs"/>
              </a:rPr>
              <a:t> </a:t>
            </a:r>
            <a:r>
              <a:rPr lang="en-US" sz="1200">
                <a:solidFill>
                  <a:srgbClr val="FFFFFF"/>
                </a:solidFill>
                <a:latin typeface="Epilogue SemiBold"/>
              </a:rPr>
              <a:t>M</a:t>
            </a:r>
            <a:r>
              <a:rPr kumimoji="0" lang="en-US" sz="1200" b="0" i="0" u="none" strike="noStrike" kern="1200" cap="none" spc="0" normalizeH="0" baseline="0" noProof="0" err="1">
                <a:ln>
                  <a:noFill/>
                </a:ln>
                <a:solidFill>
                  <a:srgbClr val="FFFFFF"/>
                </a:solidFill>
                <a:effectLst/>
                <a:uLnTx/>
                <a:uFillTx/>
                <a:latin typeface="Epilogue SemiBold"/>
                <a:ea typeface="+mn-ea"/>
                <a:cs typeface="+mn-cs"/>
              </a:rPr>
              <a:t>anagement</a:t>
            </a:r>
            <a:r>
              <a:rPr kumimoji="0" lang="en-US" sz="1200" b="0" i="0" u="none" strike="noStrike" kern="1200" cap="none" spc="0" normalizeH="0" baseline="0" noProof="0">
                <a:ln>
                  <a:noFill/>
                </a:ln>
                <a:solidFill>
                  <a:srgbClr val="FFFFFF"/>
                </a:solidFill>
                <a:effectLst/>
                <a:uLnTx/>
                <a:uFillTx/>
                <a:latin typeface="Epilogue SemiBold"/>
                <a:ea typeface="+mn-ea"/>
                <a:cs typeface="+mn-cs"/>
              </a:rPr>
              <a:t> </a:t>
            </a:r>
          </a:p>
        </p:txBody>
      </p:sp>
      <p:sp>
        <p:nvSpPr>
          <p:cNvPr id="11" name="Google Shape;591;p99">
            <a:extLst>
              <a:ext uri="{FF2B5EF4-FFF2-40B4-BE49-F238E27FC236}">
                <a16:creationId xmlns:a16="http://schemas.microsoft.com/office/drawing/2014/main" id="{60E02BF3-7864-9234-AFA1-516B42C32947}"/>
              </a:ext>
            </a:extLst>
          </p:cNvPr>
          <p:cNvSpPr txBox="1"/>
          <p:nvPr/>
        </p:nvSpPr>
        <p:spPr>
          <a:xfrm>
            <a:off x="237513" y="5209243"/>
            <a:ext cx="924420" cy="615553"/>
          </a:xfrm>
          <a:prstGeom prst="rect">
            <a:avLst/>
          </a:prstGeom>
          <a:ln w="12700">
            <a:miter lim="400000"/>
          </a:ln>
          <a:effectLst>
            <a:reflection blurRad="190500" stA="30000" endPos="35000" dist="76200" dir="5400000" sy="-100000" algn="bl" rotWithShape="0"/>
          </a:effectLst>
          <a:extLst>
            <a:ext uri="{C572A759-6A51-4108-AA02-DFA0A04FC94B}">
              <ma14:wrappingTextBoxFlag xmlns="" xmlns:ma14="http://schemas.microsoft.com/office/mac/drawingml/2011/main" val="1"/>
            </a:ext>
          </a:extLst>
        </p:spPr>
        <p:txBody>
          <a:bodyPr wrap="square" lIns="0" tIns="0" rIns="0" bIns="0" anchor="ctr">
            <a:spAutoFit/>
          </a:bodyPr>
          <a:lstStyle>
            <a:lvl1pPr algn="ctr">
              <a:defRPr sz="5000">
                <a:solidFill>
                  <a:srgbClr val="FFFFFF"/>
                </a:solidFill>
                <a:latin typeface="Montserrat Bold"/>
                <a:ea typeface="Montserrat Bold"/>
                <a:cs typeface="Montserrat Bold"/>
                <a:sym typeface="Montserrat Bold"/>
              </a:defRPr>
            </a:lvl1pP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srgbClr val="001370"/>
              </a:solidFill>
              <a:effectLst/>
              <a:uLnTx/>
              <a:uFillTx/>
              <a:latin typeface="Epilogue SemiBold"/>
              <a:sym typeface="Montserrat Bold"/>
            </a:endParaRPr>
          </a:p>
        </p:txBody>
      </p:sp>
      <p:sp>
        <p:nvSpPr>
          <p:cNvPr id="12" name="TextBox 11">
            <a:extLst>
              <a:ext uri="{FF2B5EF4-FFF2-40B4-BE49-F238E27FC236}">
                <a16:creationId xmlns:a16="http://schemas.microsoft.com/office/drawing/2014/main" id="{D4B195C6-8049-1EC0-D823-336D1E6C99B3}"/>
              </a:ext>
            </a:extLst>
          </p:cNvPr>
          <p:cNvSpPr txBox="1"/>
          <p:nvPr/>
        </p:nvSpPr>
        <p:spPr>
          <a:xfrm>
            <a:off x="4957720" y="5116925"/>
            <a:ext cx="2215891" cy="8001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1370"/>
                </a:solidFill>
                <a:effectLst/>
                <a:uLnTx/>
                <a:uFillTx/>
                <a:latin typeface="Epilogue SemiBold"/>
                <a:ea typeface="+mn-ea"/>
                <a:cs typeface="+mn-cs"/>
                <a:sym typeface="Montserrat Bold"/>
              </a:rPr>
              <a:t>$300B</a:t>
            </a:r>
            <a:endParaRPr kumimoji="0" lang="en-US" sz="1600" b="0" i="0" u="none" strike="noStrike" kern="1200" cap="none" spc="0" normalizeH="0" baseline="0" noProof="0">
              <a:ln>
                <a:noFill/>
              </a:ln>
              <a:solidFill>
                <a:srgbClr val="001370"/>
              </a:solidFill>
              <a:effectLst/>
              <a:uLnTx/>
              <a:uFillTx/>
              <a:latin typeface="Epilogue SemiBold"/>
              <a:ea typeface="+mn-ea"/>
              <a:cs typeface="+mn-cs"/>
            </a:endParaRPr>
          </a:p>
        </p:txBody>
      </p:sp>
      <p:sp>
        <p:nvSpPr>
          <p:cNvPr id="13" name="TextBox 12">
            <a:extLst>
              <a:ext uri="{FF2B5EF4-FFF2-40B4-BE49-F238E27FC236}">
                <a16:creationId xmlns:a16="http://schemas.microsoft.com/office/drawing/2014/main" id="{FF251C87-421C-A859-D557-D6550BBBF008}"/>
              </a:ext>
            </a:extLst>
          </p:cNvPr>
          <p:cNvSpPr txBox="1"/>
          <p:nvPr/>
        </p:nvSpPr>
        <p:spPr>
          <a:xfrm>
            <a:off x="7906481" y="5739091"/>
            <a:ext cx="3134390" cy="5539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Epilogue SemiBold"/>
                <a:ea typeface="+mn-ea"/>
                <a:cs typeface="+mn-cs"/>
              </a:rPr>
              <a:t>Customer Service Leader in Global EDMS Market by Frost &amp; Sullivan</a:t>
            </a:r>
          </a:p>
        </p:txBody>
      </p:sp>
      <p:sp>
        <p:nvSpPr>
          <p:cNvPr id="14" name="Google Shape;591;p99">
            <a:extLst>
              <a:ext uri="{FF2B5EF4-FFF2-40B4-BE49-F238E27FC236}">
                <a16:creationId xmlns:a16="http://schemas.microsoft.com/office/drawing/2014/main" id="{BB8FE0DA-F9EE-E21C-CF2C-E0560C6A1DBF}"/>
              </a:ext>
            </a:extLst>
          </p:cNvPr>
          <p:cNvSpPr txBox="1"/>
          <p:nvPr/>
        </p:nvSpPr>
        <p:spPr>
          <a:xfrm>
            <a:off x="7899707" y="5199170"/>
            <a:ext cx="3078502" cy="615553"/>
          </a:xfrm>
          <a:prstGeom prst="rect">
            <a:avLst/>
          </a:prstGeom>
          <a:ln w="12700">
            <a:miter lim="400000"/>
          </a:ln>
          <a:effectLst>
            <a:reflection blurRad="190500" stA="30000" endPos="35000" dist="76200" dir="5400000" sy="-100000" algn="bl" rotWithShape="0"/>
          </a:effectLst>
          <a:extLst>
            <a:ext uri="{C572A759-6A51-4108-AA02-DFA0A04FC94B}">
              <ma14:wrappingTextBoxFlag xmlns="" xmlns:ma14="http://schemas.microsoft.com/office/mac/drawingml/2011/main" val="1"/>
            </a:ext>
          </a:extLst>
        </p:spPr>
        <p:txBody>
          <a:bodyPr wrap="square" lIns="0" tIns="0" rIns="0" bIns="0" anchor="ctr">
            <a:spAutoFit/>
          </a:bodyPr>
          <a:lstStyle>
            <a:lvl1pPr algn="ctr">
              <a:defRPr sz="5000">
                <a:solidFill>
                  <a:srgbClr val="FFFFFF"/>
                </a:solidFill>
                <a:latin typeface="Montserrat Bold"/>
                <a:ea typeface="Montserrat Bold"/>
                <a:cs typeface="Montserrat Bold"/>
                <a:sym typeface="Montserrat Bold"/>
              </a:defRPr>
            </a:lvl1p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1370"/>
                </a:solidFill>
                <a:effectLst/>
                <a:uLnTx/>
                <a:uFillTx/>
                <a:latin typeface="Epilogue SemiBold"/>
                <a:sym typeface="Montserrat Bold"/>
              </a:rPr>
              <a:t>#1 Ranking</a:t>
            </a:r>
            <a:endParaRPr kumimoji="0" sz="4000" b="1" i="0" u="none" strike="noStrike" kern="1200" cap="none" spc="0" normalizeH="0" baseline="0" noProof="0">
              <a:ln>
                <a:noFill/>
              </a:ln>
              <a:solidFill>
                <a:srgbClr val="001370"/>
              </a:solidFill>
              <a:effectLst/>
              <a:uLnTx/>
              <a:uFillTx/>
              <a:latin typeface="Epilogue SemiBold"/>
              <a:sym typeface="Montserrat Bold"/>
            </a:endParaRPr>
          </a:p>
        </p:txBody>
      </p:sp>
      <p:sp>
        <p:nvSpPr>
          <p:cNvPr id="15" name="Rectangle: Rounded Corners 14">
            <a:extLst>
              <a:ext uri="{FF2B5EF4-FFF2-40B4-BE49-F238E27FC236}">
                <a16:creationId xmlns:a16="http://schemas.microsoft.com/office/drawing/2014/main" id="{7AF8ECA9-DBAB-8084-003B-38E287EB3578}"/>
              </a:ext>
            </a:extLst>
          </p:cNvPr>
          <p:cNvSpPr/>
          <p:nvPr/>
        </p:nvSpPr>
        <p:spPr>
          <a:xfrm>
            <a:off x="8955195" y="654584"/>
            <a:ext cx="2946769" cy="3017520"/>
          </a:xfrm>
          <a:prstGeom prst="roundRect">
            <a:avLst/>
          </a:prstGeom>
          <a:noFill/>
          <a:ln w="25400" cap="flat">
            <a:solidFill>
              <a:srgbClr val="447DC6"/>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3453"/>
              </a:solidFill>
              <a:effectLst/>
              <a:uLnTx/>
              <a:uFillTx/>
              <a:latin typeface="Epilogue SemiBold"/>
              <a:ea typeface="+mn-ea"/>
              <a:cs typeface="+mn-cs"/>
              <a:sym typeface="Open Sans Regular"/>
            </a:endParaRPr>
          </a:p>
        </p:txBody>
      </p:sp>
      <p:pic>
        <p:nvPicPr>
          <p:cNvPr id="16" name="Picture 15">
            <a:extLst>
              <a:ext uri="{FF2B5EF4-FFF2-40B4-BE49-F238E27FC236}">
                <a16:creationId xmlns:a16="http://schemas.microsoft.com/office/drawing/2014/main" id="{9E416AFA-6761-DC0F-42AF-FDA763A8B6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8520" y="869143"/>
            <a:ext cx="1206909" cy="355660"/>
          </a:xfrm>
          <a:prstGeom prst="rect">
            <a:avLst/>
          </a:prstGeom>
        </p:spPr>
      </p:pic>
      <p:grpSp>
        <p:nvGrpSpPr>
          <p:cNvPr id="17" name="Group 16">
            <a:extLst>
              <a:ext uri="{FF2B5EF4-FFF2-40B4-BE49-F238E27FC236}">
                <a16:creationId xmlns:a16="http://schemas.microsoft.com/office/drawing/2014/main" id="{32DA1087-D1B5-844E-6369-A5A5D7CACE3C}"/>
              </a:ext>
            </a:extLst>
          </p:cNvPr>
          <p:cNvGrpSpPr/>
          <p:nvPr/>
        </p:nvGrpSpPr>
        <p:grpSpPr>
          <a:xfrm>
            <a:off x="287217" y="2699080"/>
            <a:ext cx="6626665" cy="369332"/>
            <a:chOff x="283016" y="2186496"/>
            <a:chExt cx="6626665" cy="369332"/>
          </a:xfrm>
        </p:grpSpPr>
        <p:sp>
          <p:nvSpPr>
            <p:cNvPr id="18" name="TextBox 17">
              <a:extLst>
                <a:ext uri="{FF2B5EF4-FFF2-40B4-BE49-F238E27FC236}">
                  <a16:creationId xmlns:a16="http://schemas.microsoft.com/office/drawing/2014/main" id="{752B123C-4F1E-F6FD-BE3F-5352BFD58020}"/>
                </a:ext>
              </a:extLst>
            </p:cNvPr>
            <p:cNvSpPr txBox="1"/>
            <p:nvPr/>
          </p:nvSpPr>
          <p:spPr>
            <a:xfrm>
              <a:off x="283016" y="2186496"/>
              <a:ext cx="38952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Epilogue Regular"/>
                  <a:ea typeface="+mn-ea"/>
                  <a:cs typeface="+mn-cs"/>
                </a:rPr>
                <a:t>CAD Integrations:</a:t>
              </a:r>
            </a:p>
          </p:txBody>
        </p:sp>
        <p:pic>
          <p:nvPicPr>
            <p:cNvPr id="20" name="Picture 19">
              <a:extLst>
                <a:ext uri="{FF2B5EF4-FFF2-40B4-BE49-F238E27FC236}">
                  <a16:creationId xmlns:a16="http://schemas.microsoft.com/office/drawing/2014/main" id="{B358117F-65BB-CE85-C933-C4D16D4D5C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6033" y="2293270"/>
              <a:ext cx="1704386" cy="184258"/>
            </a:xfrm>
            <a:prstGeom prst="rect">
              <a:avLst/>
            </a:prstGeom>
          </p:spPr>
        </p:pic>
        <p:pic>
          <p:nvPicPr>
            <p:cNvPr id="21" name="Picture 20">
              <a:extLst>
                <a:ext uri="{FF2B5EF4-FFF2-40B4-BE49-F238E27FC236}">
                  <a16:creationId xmlns:a16="http://schemas.microsoft.com/office/drawing/2014/main" id="{7D98B986-1E92-FDC5-54CD-59759EBE0E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26151" y="2247658"/>
              <a:ext cx="1205614" cy="302832"/>
            </a:xfrm>
            <a:prstGeom prst="rect">
              <a:avLst/>
            </a:prstGeom>
          </p:spPr>
        </p:pic>
        <p:pic>
          <p:nvPicPr>
            <p:cNvPr id="22" name="Picture 21">
              <a:extLst>
                <a:ext uri="{FF2B5EF4-FFF2-40B4-BE49-F238E27FC236}">
                  <a16:creationId xmlns:a16="http://schemas.microsoft.com/office/drawing/2014/main" id="{95D3D956-8638-FC45-33E5-4B2D1B8E74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97497" y="2215355"/>
              <a:ext cx="1412184" cy="334641"/>
            </a:xfrm>
            <a:prstGeom prst="rect">
              <a:avLst/>
            </a:prstGeom>
          </p:spPr>
        </p:pic>
      </p:grpSp>
      <p:sp>
        <p:nvSpPr>
          <p:cNvPr id="23" name="Google Shape;591;p99">
            <a:extLst>
              <a:ext uri="{FF2B5EF4-FFF2-40B4-BE49-F238E27FC236}">
                <a16:creationId xmlns:a16="http://schemas.microsoft.com/office/drawing/2014/main" id="{8A69C876-1044-C897-5175-B604D1B3563E}"/>
              </a:ext>
            </a:extLst>
          </p:cNvPr>
          <p:cNvSpPr txBox="1"/>
          <p:nvPr/>
        </p:nvSpPr>
        <p:spPr>
          <a:xfrm>
            <a:off x="1106275" y="5199170"/>
            <a:ext cx="3219984" cy="615553"/>
          </a:xfrm>
          <a:prstGeom prst="rect">
            <a:avLst/>
          </a:prstGeom>
          <a:ln w="12700">
            <a:miter lim="400000"/>
          </a:ln>
          <a:effectLst>
            <a:reflection blurRad="190500" stA="30000" endPos="35000" dist="76200" dir="5400000" sy="-100000" algn="bl" rotWithShape="0"/>
          </a:effectLst>
          <a:extLst>
            <a:ext uri="{C572A759-6A51-4108-AA02-DFA0A04FC94B}">
              <ma14:wrappingTextBoxFlag xmlns="" xmlns:ma14="http://schemas.microsoft.com/office/mac/drawingml/2011/main" val="1"/>
            </a:ext>
          </a:extLst>
        </p:spPr>
        <p:txBody>
          <a:bodyPr wrap="square" lIns="0" tIns="0" rIns="0" bIns="0" anchor="ctr">
            <a:spAutoFit/>
          </a:bodyPr>
          <a:lstStyle>
            <a:lvl1pPr algn="ctr">
              <a:defRPr sz="5000">
                <a:solidFill>
                  <a:srgbClr val="FFFFFF"/>
                </a:solidFill>
                <a:latin typeface="Montserrat Bold"/>
                <a:ea typeface="Montserrat Bold"/>
                <a:cs typeface="Montserrat Bold"/>
                <a:sym typeface="Montserrat Bold"/>
              </a:defRPr>
            </a:lvl1p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1370"/>
                </a:solidFill>
                <a:effectLst/>
                <a:uLnTx/>
                <a:uFillTx/>
                <a:latin typeface="Epilogue SemiBold"/>
                <a:sym typeface="Montserrat Bold"/>
              </a:rPr>
              <a:t>35 Years </a:t>
            </a:r>
            <a:endParaRPr kumimoji="0" sz="4000" b="1" i="0" u="none" strike="noStrike" kern="1200" cap="none" spc="0" normalizeH="0" baseline="0" noProof="0">
              <a:ln>
                <a:noFill/>
              </a:ln>
              <a:solidFill>
                <a:srgbClr val="001370"/>
              </a:solidFill>
              <a:effectLst/>
              <a:uLnTx/>
              <a:uFillTx/>
              <a:latin typeface="Epilogue SemiBold"/>
              <a:sym typeface="Montserrat Bold"/>
            </a:endParaRPr>
          </a:p>
        </p:txBody>
      </p:sp>
      <p:sp>
        <p:nvSpPr>
          <p:cNvPr id="24" name="TextBox 23">
            <a:extLst>
              <a:ext uri="{FF2B5EF4-FFF2-40B4-BE49-F238E27FC236}">
                <a16:creationId xmlns:a16="http://schemas.microsoft.com/office/drawing/2014/main" id="{8A6149F6-7903-3B78-1144-DF4E76D57935}"/>
              </a:ext>
            </a:extLst>
          </p:cNvPr>
          <p:cNvSpPr txBox="1"/>
          <p:nvPr/>
        </p:nvSpPr>
        <p:spPr>
          <a:xfrm>
            <a:off x="312591" y="3285554"/>
            <a:ext cx="38952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Epilogue Regular"/>
                <a:ea typeface="+mn-ea"/>
                <a:cs typeface="+mn-cs"/>
              </a:rPr>
              <a:t>G2 Recognition:</a:t>
            </a:r>
          </a:p>
        </p:txBody>
      </p:sp>
      <p:sp>
        <p:nvSpPr>
          <p:cNvPr id="25" name="TextBox 24">
            <a:extLst>
              <a:ext uri="{FF2B5EF4-FFF2-40B4-BE49-F238E27FC236}">
                <a16:creationId xmlns:a16="http://schemas.microsoft.com/office/drawing/2014/main" id="{70CCA225-C80E-814B-8F16-766191E75E16}"/>
              </a:ext>
            </a:extLst>
          </p:cNvPr>
          <p:cNvSpPr txBox="1"/>
          <p:nvPr/>
        </p:nvSpPr>
        <p:spPr>
          <a:xfrm>
            <a:off x="4781728" y="5745684"/>
            <a:ext cx="2596896" cy="4000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algn="ctr" hangingPunct="0"/>
            <a:r>
              <a:rPr lang="en-US" sz="1400">
                <a:solidFill>
                  <a:srgbClr val="FFFFFF"/>
                </a:solidFill>
                <a:latin typeface="Epilogue SemiBold"/>
              </a:rPr>
              <a:t>Digital Assets Managed</a:t>
            </a:r>
          </a:p>
        </p:txBody>
      </p:sp>
      <p:pic>
        <p:nvPicPr>
          <p:cNvPr id="26" name="Picture 25">
            <a:extLst>
              <a:ext uri="{FF2B5EF4-FFF2-40B4-BE49-F238E27FC236}">
                <a16:creationId xmlns:a16="http://schemas.microsoft.com/office/drawing/2014/main" id="{38F8DEE0-0021-1FFE-A133-046EF25337B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4889" y="3727744"/>
            <a:ext cx="1235864" cy="1423807"/>
          </a:xfrm>
          <a:prstGeom prst="rect">
            <a:avLst/>
          </a:prstGeom>
        </p:spPr>
      </p:pic>
      <p:pic>
        <p:nvPicPr>
          <p:cNvPr id="27" name="Picture 3">
            <a:extLst>
              <a:ext uri="{FF2B5EF4-FFF2-40B4-BE49-F238E27FC236}">
                <a16:creationId xmlns:a16="http://schemas.microsoft.com/office/drawing/2014/main" id="{E025F518-9884-3D97-0EB7-ED7794857E30}"/>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7386734" y="3813477"/>
            <a:ext cx="984649" cy="1134487"/>
          </a:xfrm>
          <a:prstGeom prst="rect">
            <a:avLst/>
          </a:prstGeom>
        </p:spPr>
      </p:pic>
      <p:pic>
        <p:nvPicPr>
          <p:cNvPr id="28" name="Picture 7">
            <a:extLst>
              <a:ext uri="{FF2B5EF4-FFF2-40B4-BE49-F238E27FC236}">
                <a16:creationId xmlns:a16="http://schemas.microsoft.com/office/drawing/2014/main" id="{C4CCFC8F-E459-C497-0CBA-83A83138A0F1}"/>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5252975" y="3822518"/>
            <a:ext cx="984649" cy="1134487"/>
          </a:xfrm>
          <a:prstGeom prst="rect">
            <a:avLst/>
          </a:prstGeom>
        </p:spPr>
      </p:pic>
      <p:pic>
        <p:nvPicPr>
          <p:cNvPr id="29" name="Picture 10">
            <a:extLst>
              <a:ext uri="{FF2B5EF4-FFF2-40B4-BE49-F238E27FC236}">
                <a16:creationId xmlns:a16="http://schemas.microsoft.com/office/drawing/2014/main" id="{272F6648-E7F1-4F3A-446C-48D052B45D0E}"/>
              </a:ext>
            </a:extLst>
          </p:cNvPr>
          <p:cNvPicPr>
            <a:picLocks noChangeAspect="1"/>
          </p:cNvPicPr>
          <p:nvPr/>
        </p:nvPicPr>
        <p:blipFill>
          <a:blip>
            <a:extLst>
              <a:ext uri="{96DAC541-7B7A-43D3-8B79-37D633B846F1}">
                <asvg:svgBlip xmlns:asvg="http://schemas.microsoft.com/office/drawing/2016/SVG/main" r:embed="rId10"/>
              </a:ext>
            </a:extLst>
          </a:blip>
          <a:srcRect/>
          <a:stretch/>
        </p:blipFill>
        <p:spPr>
          <a:xfrm>
            <a:off x="8457795" y="3813477"/>
            <a:ext cx="984649" cy="1134487"/>
          </a:xfrm>
          <a:prstGeom prst="rect">
            <a:avLst/>
          </a:prstGeom>
        </p:spPr>
      </p:pic>
      <p:pic>
        <p:nvPicPr>
          <p:cNvPr id="30" name="Picture 19">
            <a:extLst>
              <a:ext uri="{FF2B5EF4-FFF2-40B4-BE49-F238E27FC236}">
                <a16:creationId xmlns:a16="http://schemas.microsoft.com/office/drawing/2014/main" id="{A4009B38-E620-B00D-74C8-5652FD747AD5}"/>
              </a:ext>
            </a:extLst>
          </p:cNvPr>
          <p:cNvPicPr>
            <a:picLocks noChangeAspect="1"/>
          </p:cNvPicPr>
          <p:nvPr/>
        </p:nvPicPr>
        <p:blipFill>
          <a:blip>
            <a:extLst>
              <a:ext uri="{96DAC541-7B7A-43D3-8B79-37D633B846F1}">
                <asvg:svgBlip xmlns:asvg="http://schemas.microsoft.com/office/drawing/2016/SVG/main" r:embed="rId11"/>
              </a:ext>
            </a:extLst>
          </a:blip>
          <a:srcRect/>
          <a:stretch/>
        </p:blipFill>
        <p:spPr>
          <a:xfrm>
            <a:off x="2037165" y="3824875"/>
            <a:ext cx="984649" cy="1134487"/>
          </a:xfrm>
          <a:prstGeom prst="rect">
            <a:avLst/>
          </a:prstGeom>
        </p:spPr>
      </p:pic>
      <p:pic>
        <p:nvPicPr>
          <p:cNvPr id="31" name="Picture 27">
            <a:extLst>
              <a:ext uri="{FF2B5EF4-FFF2-40B4-BE49-F238E27FC236}">
                <a16:creationId xmlns:a16="http://schemas.microsoft.com/office/drawing/2014/main" id="{2957AAD9-9AC4-CBDE-717C-83EBD5E837DF}"/>
              </a:ext>
            </a:extLst>
          </p:cNvPr>
          <p:cNvPicPr>
            <a:picLocks noChangeAspect="1"/>
          </p:cNvPicPr>
          <p:nvPr/>
        </p:nvPicPr>
        <p:blipFill>
          <a:blip>
            <a:extLst>
              <a:ext uri="{96DAC541-7B7A-43D3-8B79-37D633B846F1}">
                <asvg:svgBlip xmlns:asvg="http://schemas.microsoft.com/office/drawing/2016/SVG/main" r:embed="rId12"/>
              </a:ext>
            </a:extLst>
          </a:blip>
          <a:srcRect/>
          <a:stretch/>
        </p:blipFill>
        <p:spPr>
          <a:xfrm>
            <a:off x="6314163" y="3822518"/>
            <a:ext cx="984649" cy="1134487"/>
          </a:xfrm>
          <a:prstGeom prst="rect">
            <a:avLst/>
          </a:prstGeom>
        </p:spPr>
      </p:pic>
      <p:pic>
        <p:nvPicPr>
          <p:cNvPr id="32" name="Picture 33">
            <a:extLst>
              <a:ext uri="{FF2B5EF4-FFF2-40B4-BE49-F238E27FC236}">
                <a16:creationId xmlns:a16="http://schemas.microsoft.com/office/drawing/2014/main" id="{0DA1DC0B-30CB-9EA0-D281-A39E2FAEB8E3}"/>
              </a:ext>
            </a:extLst>
          </p:cNvPr>
          <p:cNvPicPr>
            <a:picLocks noChangeAspect="1"/>
          </p:cNvPicPr>
          <p:nvPr/>
        </p:nvPicPr>
        <p:blipFill>
          <a:blip>
            <a:extLst>
              <a:ext uri="{96DAC541-7B7A-43D3-8B79-37D633B846F1}">
                <asvg:svgBlip xmlns:asvg="http://schemas.microsoft.com/office/drawing/2016/SVG/main" r:embed="rId13"/>
              </a:ext>
            </a:extLst>
          </a:blip>
          <a:srcRect/>
          <a:stretch/>
        </p:blipFill>
        <p:spPr>
          <a:xfrm>
            <a:off x="9525233" y="3801586"/>
            <a:ext cx="984649" cy="1134487"/>
          </a:xfrm>
          <a:prstGeom prst="rect">
            <a:avLst/>
          </a:prstGeom>
        </p:spPr>
      </p:pic>
      <p:pic>
        <p:nvPicPr>
          <p:cNvPr id="33" name="Picture 35">
            <a:extLst>
              <a:ext uri="{FF2B5EF4-FFF2-40B4-BE49-F238E27FC236}">
                <a16:creationId xmlns:a16="http://schemas.microsoft.com/office/drawing/2014/main" id="{899A5944-F8FC-049F-5021-23914C421E88}"/>
              </a:ext>
            </a:extLst>
          </p:cNvPr>
          <p:cNvPicPr>
            <a:picLocks noChangeAspect="1"/>
          </p:cNvPicPr>
          <p:nvPr/>
        </p:nvPicPr>
        <p:blipFill>
          <a:blip>
            <a:extLst>
              <a:ext uri="{96DAC541-7B7A-43D3-8B79-37D633B846F1}">
                <asvg:svgBlip xmlns:asvg="http://schemas.microsoft.com/office/drawing/2016/SVG/main" r:embed="rId14"/>
              </a:ext>
            </a:extLst>
          </a:blip>
          <a:srcRect/>
          <a:stretch/>
        </p:blipFill>
        <p:spPr>
          <a:xfrm>
            <a:off x="10602544" y="3813477"/>
            <a:ext cx="984649" cy="1134487"/>
          </a:xfrm>
          <a:prstGeom prst="rect">
            <a:avLst/>
          </a:prstGeom>
        </p:spPr>
      </p:pic>
      <p:pic>
        <p:nvPicPr>
          <p:cNvPr id="34" name="Picture 44">
            <a:extLst>
              <a:ext uri="{FF2B5EF4-FFF2-40B4-BE49-F238E27FC236}">
                <a16:creationId xmlns:a16="http://schemas.microsoft.com/office/drawing/2014/main" id="{60F44E03-D649-6AE4-13B2-EDB9700A3856}"/>
              </a:ext>
            </a:extLst>
          </p:cNvPr>
          <p:cNvPicPr>
            <a:picLocks noChangeAspect="1"/>
          </p:cNvPicPr>
          <p:nvPr/>
        </p:nvPicPr>
        <p:blipFill>
          <a:blip>
            <a:extLst>
              <a:ext uri="{96DAC541-7B7A-43D3-8B79-37D633B846F1}">
                <asvg:svgBlip xmlns:asvg="http://schemas.microsoft.com/office/drawing/2016/SVG/main" r:embed="rId15"/>
              </a:ext>
            </a:extLst>
          </a:blip>
          <a:srcRect/>
          <a:stretch/>
        </p:blipFill>
        <p:spPr>
          <a:xfrm>
            <a:off x="4175664" y="3832764"/>
            <a:ext cx="984649" cy="1134487"/>
          </a:xfrm>
          <a:prstGeom prst="rect">
            <a:avLst/>
          </a:prstGeom>
        </p:spPr>
      </p:pic>
      <p:pic>
        <p:nvPicPr>
          <p:cNvPr id="35" name="Picture 46">
            <a:extLst>
              <a:ext uri="{FF2B5EF4-FFF2-40B4-BE49-F238E27FC236}">
                <a16:creationId xmlns:a16="http://schemas.microsoft.com/office/drawing/2014/main" id="{D4B78DBB-6D91-673E-109C-BBD1279CAE40}"/>
              </a:ext>
            </a:extLst>
          </p:cNvPr>
          <p:cNvPicPr>
            <a:picLocks noChangeAspect="1"/>
          </p:cNvPicPr>
          <p:nvPr/>
        </p:nvPicPr>
        <p:blipFill>
          <a:blip>
            <a:extLst>
              <a:ext uri="{96DAC541-7B7A-43D3-8B79-37D633B846F1}">
                <asvg:svgBlip xmlns:asvg="http://schemas.microsoft.com/office/drawing/2016/SVG/main" r:embed="rId16"/>
              </a:ext>
            </a:extLst>
          </a:blip>
          <a:srcRect/>
          <a:stretch/>
        </p:blipFill>
        <p:spPr>
          <a:xfrm>
            <a:off x="3108226" y="3832765"/>
            <a:ext cx="984649" cy="1134487"/>
          </a:xfrm>
          <a:prstGeom prst="rect">
            <a:avLst/>
          </a:prstGeom>
        </p:spPr>
      </p:pic>
      <p:pic>
        <p:nvPicPr>
          <p:cNvPr id="36" name="Picture 35">
            <a:extLst>
              <a:ext uri="{FF2B5EF4-FFF2-40B4-BE49-F238E27FC236}">
                <a16:creationId xmlns:a16="http://schemas.microsoft.com/office/drawing/2014/main" id="{0863DBCA-9592-9792-C96F-C08C5890C32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993922" y="797970"/>
            <a:ext cx="531292" cy="531293"/>
          </a:xfrm>
          <a:prstGeom prst="rect">
            <a:avLst/>
          </a:prstGeom>
        </p:spPr>
      </p:pic>
      <p:pic>
        <p:nvPicPr>
          <p:cNvPr id="37" name="Picture 36">
            <a:extLst>
              <a:ext uri="{FF2B5EF4-FFF2-40B4-BE49-F238E27FC236}">
                <a16:creationId xmlns:a16="http://schemas.microsoft.com/office/drawing/2014/main" id="{B96A4247-0307-D155-B968-0F229674AD8F}"/>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9102145" y="2703730"/>
            <a:ext cx="1437912" cy="408034"/>
          </a:xfrm>
          <a:prstGeom prst="rect">
            <a:avLst/>
          </a:prstGeom>
        </p:spPr>
      </p:pic>
      <p:pic>
        <p:nvPicPr>
          <p:cNvPr id="38" name="Picture 37" descr="Text, logo&#10;&#10;Description automatically generated">
            <a:extLst>
              <a:ext uri="{FF2B5EF4-FFF2-40B4-BE49-F238E27FC236}">
                <a16:creationId xmlns:a16="http://schemas.microsoft.com/office/drawing/2014/main" id="{588752C1-8729-14E6-C92F-9CB3939A334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144206" y="3128074"/>
            <a:ext cx="661011" cy="365760"/>
          </a:xfrm>
          <a:prstGeom prst="rect">
            <a:avLst/>
          </a:prstGeom>
        </p:spPr>
      </p:pic>
      <p:pic>
        <p:nvPicPr>
          <p:cNvPr id="39" name="Picture 38" descr="Graphical user interface&#10;&#10;Description automatically generated with medium confidence">
            <a:extLst>
              <a:ext uri="{FF2B5EF4-FFF2-40B4-BE49-F238E27FC236}">
                <a16:creationId xmlns:a16="http://schemas.microsoft.com/office/drawing/2014/main" id="{B08C9BDF-A7CF-38AF-B1A2-C4210952CDE2}"/>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9438958" y="1369146"/>
            <a:ext cx="559224" cy="559224"/>
          </a:xfrm>
          <a:prstGeom prst="rect">
            <a:avLst/>
          </a:prstGeom>
        </p:spPr>
      </p:pic>
      <p:pic>
        <p:nvPicPr>
          <p:cNvPr id="40" name="Picture 39" descr="Text&#10;&#10;Description automatically generated">
            <a:extLst>
              <a:ext uri="{FF2B5EF4-FFF2-40B4-BE49-F238E27FC236}">
                <a16:creationId xmlns:a16="http://schemas.microsoft.com/office/drawing/2014/main" id="{0E3E44C9-16AC-C245-93C1-ADA756173754}"/>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858427" y="1926648"/>
            <a:ext cx="1072761" cy="640080"/>
          </a:xfrm>
          <a:prstGeom prst="rect">
            <a:avLst/>
          </a:prstGeom>
        </p:spPr>
      </p:pic>
      <p:pic>
        <p:nvPicPr>
          <p:cNvPr id="41" name="Picture 40" descr="A blue sign with white text&#10;&#10;Description automatically generated with low confidence">
            <a:extLst>
              <a:ext uri="{FF2B5EF4-FFF2-40B4-BE49-F238E27FC236}">
                <a16:creationId xmlns:a16="http://schemas.microsoft.com/office/drawing/2014/main" id="{8E3BBB66-0705-2D9B-8421-178E8A82FD79}"/>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0780350" y="2551394"/>
            <a:ext cx="1019436" cy="587875"/>
          </a:xfrm>
          <a:prstGeom prst="rect">
            <a:avLst/>
          </a:prstGeom>
        </p:spPr>
      </p:pic>
      <p:pic>
        <p:nvPicPr>
          <p:cNvPr id="42" name="Picture 41" descr="Text&#10;&#10;Description automatically generated with medium confidence">
            <a:extLst>
              <a:ext uri="{FF2B5EF4-FFF2-40B4-BE49-F238E27FC236}">
                <a16:creationId xmlns:a16="http://schemas.microsoft.com/office/drawing/2014/main" id="{C01DCDA3-E989-9A23-BB7A-1A76AD1DF88E}"/>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0032506" y="3173038"/>
            <a:ext cx="1778000" cy="320040"/>
          </a:xfrm>
          <a:prstGeom prst="rect">
            <a:avLst/>
          </a:prstGeom>
        </p:spPr>
      </p:pic>
      <p:pic>
        <p:nvPicPr>
          <p:cNvPr id="43" name="Picture 42" descr="A picture containing logo&#10;&#10;Description automatically generated">
            <a:extLst>
              <a:ext uri="{FF2B5EF4-FFF2-40B4-BE49-F238E27FC236}">
                <a16:creationId xmlns:a16="http://schemas.microsoft.com/office/drawing/2014/main" id="{73B88DC5-4AC9-274C-AF9E-0E53065E74B9}"/>
              </a:ext>
            </a:extLst>
          </p:cNvPr>
          <p:cNvPicPr>
            <a:picLocks noChangeAspect="1"/>
          </p:cNvPicPr>
          <p:nvPr/>
        </p:nvPicPr>
        <p:blipFill>
          <a:blip r:embed="rId24" cstate="screen">
            <a:extLst>
              <a:ext uri="{28A0092B-C50C-407E-A947-70E740481C1C}">
                <a14:useLocalDpi xmlns:a14="http://schemas.microsoft.com/office/drawing/2010/main"/>
              </a:ext>
            </a:extLst>
          </a:blip>
          <a:srcRect/>
          <a:stretch>
            <a:fillRect/>
          </a:stretch>
        </p:blipFill>
        <p:spPr>
          <a:xfrm>
            <a:off x="10370631" y="1427892"/>
            <a:ext cx="1478372" cy="408034"/>
          </a:xfrm>
          <a:prstGeom prst="rect">
            <a:avLst/>
          </a:prstGeom>
        </p:spPr>
      </p:pic>
      <p:pic>
        <p:nvPicPr>
          <p:cNvPr id="44" name="Picture 43">
            <a:extLst>
              <a:ext uri="{FF2B5EF4-FFF2-40B4-BE49-F238E27FC236}">
                <a16:creationId xmlns:a16="http://schemas.microsoft.com/office/drawing/2014/main" id="{47265935-B776-5C94-3C8D-9DD390DE4EA5}"/>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9082359" y="2063808"/>
            <a:ext cx="1635570" cy="365760"/>
          </a:xfrm>
          <a:prstGeom prst="rect">
            <a:avLst/>
          </a:prstGeom>
        </p:spPr>
      </p:pic>
    </p:spTree>
    <p:extLst>
      <p:ext uri="{BB962C8B-B14F-4D97-AF65-F5344CB8AC3E}">
        <p14:creationId xmlns:p14="http://schemas.microsoft.com/office/powerpoint/2010/main" val="2369824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E20CE-849B-1831-D9E7-3CD2D509E077}"/>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81EE5A0F-708B-610C-9849-256BA13D0ADC}"/>
              </a:ext>
            </a:extLst>
          </p:cNvPr>
          <p:cNvSpPr>
            <a:spLocks noGrp="1"/>
          </p:cNvSpPr>
          <p:nvPr>
            <p:ph type="body" sz="quarter" idx="10"/>
          </p:nvPr>
        </p:nvSpPr>
        <p:spPr/>
        <p:txBody>
          <a:bodyPr/>
          <a:lstStyle/>
          <a:p>
            <a:r>
              <a:rPr lang="en-US" dirty="0">
                <a:latin typeface="Poppins" panose="00000500000000000000" pitchFamily="2" charset="0"/>
                <a:cs typeface="Poppins" panose="00000500000000000000" pitchFamily="2" charset="0"/>
              </a:rPr>
              <a:t>Poll #1</a:t>
            </a:r>
          </a:p>
        </p:txBody>
      </p:sp>
      <p:pic>
        <p:nvPicPr>
          <p:cNvPr id="2" name="Picture 12" descr="Ballot Generic Mixed icon">
            <a:extLst>
              <a:ext uri="{FF2B5EF4-FFF2-40B4-BE49-F238E27FC236}">
                <a16:creationId xmlns:a16="http://schemas.microsoft.com/office/drawing/2014/main" id="{16617AFE-3A5E-D642-A2DE-0CC6AD6E7D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59384" y="1468122"/>
            <a:ext cx="4260843" cy="42608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9CF21FC-8CD1-CE5E-EA4A-8B5EC3B552D5}"/>
              </a:ext>
            </a:extLst>
          </p:cNvPr>
          <p:cNvSpPr txBox="1"/>
          <p:nvPr/>
        </p:nvSpPr>
        <p:spPr>
          <a:xfrm>
            <a:off x="881591" y="3358966"/>
            <a:ext cx="8522744" cy="2246769"/>
          </a:xfrm>
          <a:prstGeom prst="rect">
            <a:avLst/>
          </a:prstGeom>
          <a:noFill/>
        </p:spPr>
        <p:txBody>
          <a:bodyPr wrap="square" rtlCol="0">
            <a:spAutoFit/>
          </a:bodyPr>
          <a:lstStyle/>
          <a:p>
            <a:pPr marL="457182" indent="-457182" defTabSz="1462981">
              <a:spcBef>
                <a:spcPts val="1200"/>
              </a:spcBef>
              <a:spcAft>
                <a:spcPts val="1200"/>
              </a:spcAft>
              <a:buFont typeface="Wingdings" panose="05000000000000000000" pitchFamily="2" charset="2"/>
              <a:buChar char=""/>
            </a:pPr>
            <a:r>
              <a:rPr lang="en-US" sz="2000" dirty="0">
                <a:solidFill>
                  <a:srgbClr val="3E3E3E"/>
                </a:solidFill>
                <a:latin typeface="Poppins" panose="00000500000000000000" pitchFamily="2" charset="0"/>
                <a:cs typeface="Poppins" panose="00000500000000000000" pitchFamily="2" charset="0"/>
              </a:rPr>
              <a:t>Very confident</a:t>
            </a:r>
          </a:p>
          <a:p>
            <a:pPr marL="457182" indent="-457182" defTabSz="1462981">
              <a:spcBef>
                <a:spcPts val="1200"/>
              </a:spcBef>
              <a:spcAft>
                <a:spcPts val="1200"/>
              </a:spcAft>
              <a:buFont typeface="Wingdings" panose="05000000000000000000" pitchFamily="2" charset="2"/>
              <a:buChar char=""/>
            </a:pPr>
            <a:r>
              <a:rPr lang="en-US" sz="2000" dirty="0">
                <a:solidFill>
                  <a:srgbClr val="3E3E3E"/>
                </a:solidFill>
                <a:latin typeface="Poppins" panose="00000500000000000000" pitchFamily="2" charset="0"/>
                <a:cs typeface="Poppins" panose="00000500000000000000" pitchFamily="2" charset="0"/>
              </a:rPr>
              <a:t>Somewhat confident</a:t>
            </a:r>
          </a:p>
          <a:p>
            <a:pPr marL="457182" indent="-457182" defTabSz="1462981">
              <a:spcBef>
                <a:spcPts val="1200"/>
              </a:spcBef>
              <a:spcAft>
                <a:spcPts val="1200"/>
              </a:spcAft>
              <a:buFont typeface="Wingdings" panose="05000000000000000000" pitchFamily="2" charset="2"/>
              <a:buChar char=""/>
            </a:pPr>
            <a:r>
              <a:rPr lang="en-US" sz="2000" dirty="0">
                <a:solidFill>
                  <a:srgbClr val="3E3E3E"/>
                </a:solidFill>
                <a:latin typeface="Poppins" panose="00000500000000000000" pitchFamily="2" charset="0"/>
                <a:cs typeface="Poppins" panose="00000500000000000000" pitchFamily="2" charset="0"/>
              </a:rPr>
              <a:t>Not very confident</a:t>
            </a:r>
          </a:p>
          <a:p>
            <a:pPr marL="457182" indent="-457182" defTabSz="1462981">
              <a:spcBef>
                <a:spcPts val="1200"/>
              </a:spcBef>
              <a:spcAft>
                <a:spcPts val="1200"/>
              </a:spcAft>
              <a:buFont typeface="Wingdings" panose="05000000000000000000" pitchFamily="2" charset="2"/>
              <a:buChar char=""/>
            </a:pPr>
            <a:r>
              <a:rPr lang="en-US" sz="2000" dirty="0">
                <a:solidFill>
                  <a:srgbClr val="3E3E3E"/>
                </a:solidFill>
                <a:latin typeface="Poppins" panose="00000500000000000000" pitchFamily="2" charset="0"/>
                <a:cs typeface="Poppins" panose="00000500000000000000" pitchFamily="2" charset="0"/>
              </a:rPr>
              <a:t>Not confident at all</a:t>
            </a:r>
          </a:p>
        </p:txBody>
      </p:sp>
      <p:sp>
        <p:nvSpPr>
          <p:cNvPr id="4" name="Content Placeholder 2">
            <a:extLst>
              <a:ext uri="{FF2B5EF4-FFF2-40B4-BE49-F238E27FC236}">
                <a16:creationId xmlns:a16="http://schemas.microsoft.com/office/drawing/2014/main" id="{7ADA6FB1-C2FF-3DE9-4508-942EAE7197B2}"/>
              </a:ext>
            </a:extLst>
          </p:cNvPr>
          <p:cNvSpPr>
            <a:spLocks noGrp="1"/>
          </p:cNvSpPr>
          <p:nvPr>
            <p:ph type="body" sz="quarter" idx="11"/>
          </p:nvPr>
        </p:nvSpPr>
        <p:spPr>
          <a:xfrm>
            <a:off x="614362" y="1571625"/>
            <a:ext cx="7279061" cy="887512"/>
          </a:xfrm>
        </p:spPr>
        <p:txBody>
          <a:bodyPr>
            <a:normAutofit fontScale="25000" lnSpcReduction="20000"/>
          </a:bodyPr>
          <a:lstStyle/>
          <a:p>
            <a:pPr marL="0" indent="0">
              <a:lnSpc>
                <a:spcPct val="120000"/>
              </a:lnSpc>
              <a:buNone/>
            </a:pPr>
            <a:r>
              <a:rPr lang="en-US" sz="12000" dirty="0">
                <a:latin typeface="Poppins" panose="00000500000000000000" pitchFamily="2" charset="0"/>
                <a:cs typeface="Poppins" panose="00000500000000000000" pitchFamily="2" charset="0"/>
              </a:rPr>
              <a:t>“How confident are you that your facility’s documentation is accurate, accessible, and audit-ready?”</a:t>
            </a:r>
            <a:endParaRPr lang="en-US" sz="72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788878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218A9-4620-EC0D-E020-20C542E0B85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58AF9B6-1B0D-A8BF-ED2D-C102DCA520F4}"/>
              </a:ext>
            </a:extLst>
          </p:cNvPr>
          <p:cNvSpPr>
            <a:spLocks noGrp="1"/>
          </p:cNvSpPr>
          <p:nvPr>
            <p:ph type="body" sz="quarter" idx="4294967295"/>
          </p:nvPr>
        </p:nvSpPr>
        <p:spPr>
          <a:xfrm>
            <a:off x="516900" y="393237"/>
            <a:ext cx="10953088" cy="708084"/>
          </a:xfrm>
          <a:prstGeom prst="rect">
            <a:avLst/>
          </a:prstGeom>
        </p:spPr>
        <p:txBody>
          <a:bodyPr/>
          <a:lstStyle/>
          <a:p>
            <a:pPr marL="0" indent="0">
              <a:buNone/>
            </a:pPr>
            <a:r>
              <a:rPr lang="en-US" sz="3600" b="1" dirty="0">
                <a:solidFill>
                  <a:srgbClr val="1E63AF"/>
                </a:solidFill>
                <a:latin typeface="Poppins" panose="00000500000000000000" pitchFamily="2" charset="0"/>
                <a:cs typeface="Poppins" panose="00000500000000000000" pitchFamily="2" charset="0"/>
              </a:rPr>
              <a:t>Asset Information Must Be Connected to the Physical Facility</a:t>
            </a:r>
          </a:p>
        </p:txBody>
      </p:sp>
      <p:sp>
        <p:nvSpPr>
          <p:cNvPr id="3" name="Text Placeholder 2">
            <a:extLst>
              <a:ext uri="{FF2B5EF4-FFF2-40B4-BE49-F238E27FC236}">
                <a16:creationId xmlns:a16="http://schemas.microsoft.com/office/drawing/2014/main" id="{051B13C9-C8A8-BC37-24C0-3D449385CAD2}"/>
              </a:ext>
            </a:extLst>
          </p:cNvPr>
          <p:cNvSpPr>
            <a:spLocks noGrp="1"/>
          </p:cNvSpPr>
          <p:nvPr>
            <p:ph type="body" sz="quarter" idx="4294967295"/>
          </p:nvPr>
        </p:nvSpPr>
        <p:spPr>
          <a:xfrm>
            <a:off x="614516" y="1571348"/>
            <a:ext cx="4737413" cy="4074850"/>
          </a:xfrm>
          <a:prstGeom prst="rect">
            <a:avLst/>
          </a:prstGeom>
        </p:spPr>
        <p:txBody>
          <a:bodyPr/>
          <a:lstStyle/>
          <a:p>
            <a:pPr marL="228600" lvl="1">
              <a:lnSpc>
                <a:spcPct val="100000"/>
              </a:lnSpc>
              <a:spcBef>
                <a:spcPts val="600"/>
              </a:spcBef>
              <a:spcAft>
                <a:spcPts val="600"/>
              </a:spcAft>
              <a:buFont typeface="Wingdings" panose="05000000000000000000" pitchFamily="2" charset="2"/>
              <a:buChar char="§"/>
            </a:pPr>
            <a:r>
              <a:rPr lang="en-US" sz="1800" dirty="0">
                <a:solidFill>
                  <a:schemeClr val="tx2"/>
                </a:solidFill>
                <a:latin typeface="Poppins" panose="00000500000000000000" pitchFamily="2" charset="0"/>
                <a:cs typeface="Poppins" panose="00000500000000000000" pitchFamily="2" charset="0"/>
              </a:rPr>
              <a:t>Facilities are run by assets, not documents. </a:t>
            </a:r>
          </a:p>
          <a:p>
            <a:pPr marL="228600" lvl="1">
              <a:lnSpc>
                <a:spcPct val="100000"/>
              </a:lnSpc>
              <a:spcBef>
                <a:spcPts val="600"/>
              </a:spcBef>
              <a:spcAft>
                <a:spcPts val="600"/>
              </a:spcAft>
              <a:buFont typeface="Wingdings" panose="05000000000000000000" pitchFamily="2" charset="2"/>
              <a:buChar char="§"/>
            </a:pPr>
            <a:r>
              <a:rPr lang="en-US" sz="1800" dirty="0">
                <a:solidFill>
                  <a:schemeClr val="tx2"/>
                </a:solidFill>
                <a:latin typeface="Poppins" panose="00000500000000000000" pitchFamily="2" charset="0"/>
                <a:cs typeface="Poppins" panose="00000500000000000000" pitchFamily="2" charset="0"/>
              </a:rPr>
              <a:t>Engineering documents must be linked to equipment, systems, and plant areas. </a:t>
            </a:r>
          </a:p>
          <a:p>
            <a:pPr marL="228600" lvl="1">
              <a:lnSpc>
                <a:spcPct val="100000"/>
              </a:lnSpc>
              <a:spcBef>
                <a:spcPts val="600"/>
              </a:spcBef>
              <a:spcAft>
                <a:spcPts val="600"/>
              </a:spcAft>
              <a:buFont typeface="Wingdings" panose="05000000000000000000" pitchFamily="2" charset="2"/>
              <a:buChar char="§"/>
            </a:pPr>
            <a:r>
              <a:rPr lang="en-US" sz="1800" dirty="0">
                <a:solidFill>
                  <a:schemeClr val="tx2"/>
                </a:solidFill>
                <a:latin typeface="Poppins" panose="00000500000000000000" pitchFamily="2" charset="0"/>
                <a:cs typeface="Poppins" panose="00000500000000000000" pitchFamily="2" charset="0"/>
              </a:rPr>
              <a:t>Asset context transforms documents into usable operational information. </a:t>
            </a:r>
          </a:p>
          <a:p>
            <a:pPr marL="228600" lvl="1">
              <a:lnSpc>
                <a:spcPct val="100000"/>
              </a:lnSpc>
              <a:spcBef>
                <a:spcPts val="600"/>
              </a:spcBef>
              <a:spcAft>
                <a:spcPts val="600"/>
              </a:spcAft>
              <a:buFont typeface="Wingdings" panose="05000000000000000000" pitchFamily="2" charset="2"/>
              <a:buChar char="§"/>
            </a:pPr>
            <a:r>
              <a:rPr lang="en-US" sz="1800" dirty="0">
                <a:solidFill>
                  <a:schemeClr val="tx2"/>
                </a:solidFill>
                <a:latin typeface="Poppins" panose="00000500000000000000" pitchFamily="2" charset="0"/>
                <a:cs typeface="Poppins" panose="00000500000000000000" pitchFamily="2" charset="0"/>
              </a:rPr>
              <a:t>This connection is foundational for maintenance, reliability, compliance, and digital initiatives</a:t>
            </a:r>
            <a:r>
              <a:rPr lang="en-US" sz="2000" dirty="0">
                <a:solidFill>
                  <a:schemeClr val="tx2"/>
                </a:solidFill>
                <a:latin typeface="Poppins" panose="00000500000000000000" pitchFamily="2" charset="0"/>
                <a:cs typeface="Poppins" panose="00000500000000000000" pitchFamily="2" charset="0"/>
              </a:rPr>
              <a:t>. </a:t>
            </a:r>
          </a:p>
        </p:txBody>
      </p:sp>
      <p:pic>
        <p:nvPicPr>
          <p:cNvPr id="86" name="Picture 85">
            <a:extLst>
              <a:ext uri="{FF2B5EF4-FFF2-40B4-BE49-F238E27FC236}">
                <a16:creationId xmlns:a16="http://schemas.microsoft.com/office/drawing/2014/main" id="{37034513-863A-5D22-DDD7-F0875B9901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1794" y="1896827"/>
            <a:ext cx="2849378" cy="3657600"/>
          </a:xfrm>
          <a:prstGeom prst="rect">
            <a:avLst/>
          </a:prstGeom>
        </p:spPr>
      </p:pic>
      <p:sp>
        <p:nvSpPr>
          <p:cNvPr id="87" name="Rectangle: Rounded Corners 86">
            <a:extLst>
              <a:ext uri="{FF2B5EF4-FFF2-40B4-BE49-F238E27FC236}">
                <a16:creationId xmlns:a16="http://schemas.microsoft.com/office/drawing/2014/main" id="{B47AED16-334E-1D23-A790-A1796885119D}"/>
              </a:ext>
            </a:extLst>
          </p:cNvPr>
          <p:cNvSpPr/>
          <p:nvPr/>
        </p:nvSpPr>
        <p:spPr>
          <a:xfrm>
            <a:off x="7736553" y="1427594"/>
            <a:ext cx="1828800" cy="340517"/>
          </a:xfrm>
          <a:prstGeom prst="roundRect">
            <a:avLst/>
          </a:prstGeom>
          <a:solidFill>
            <a:srgbClr val="19357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3453"/>
              </a:solidFill>
              <a:effectLst/>
              <a:uLnTx/>
              <a:uFillTx/>
              <a:latin typeface="Epilogue SemiBold"/>
              <a:ea typeface="+mn-ea"/>
              <a:cs typeface="+mn-cs"/>
              <a:sym typeface="Open Sans Regular"/>
            </a:endParaRPr>
          </a:p>
        </p:txBody>
      </p:sp>
      <p:sp>
        <p:nvSpPr>
          <p:cNvPr id="88" name="TextBox 87">
            <a:extLst>
              <a:ext uri="{FF2B5EF4-FFF2-40B4-BE49-F238E27FC236}">
                <a16:creationId xmlns:a16="http://schemas.microsoft.com/office/drawing/2014/main" id="{4FFE92B8-4019-9AAF-0553-155AB2CDEB5F}"/>
              </a:ext>
            </a:extLst>
          </p:cNvPr>
          <p:cNvSpPr txBox="1"/>
          <p:nvPr/>
        </p:nvSpPr>
        <p:spPr>
          <a:xfrm>
            <a:off x="7706383" y="1393342"/>
            <a:ext cx="1828800" cy="4000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Epilogue SemiBold"/>
                <a:ea typeface="+mn-ea"/>
                <a:cs typeface="+mn-cs"/>
                <a:sym typeface="Open Sans Regular"/>
              </a:rPr>
              <a:t>Engineering Drawings</a:t>
            </a:r>
          </a:p>
        </p:txBody>
      </p:sp>
      <p:sp>
        <p:nvSpPr>
          <p:cNvPr id="89" name="Rectangle: Rounded Corners 88">
            <a:extLst>
              <a:ext uri="{FF2B5EF4-FFF2-40B4-BE49-F238E27FC236}">
                <a16:creationId xmlns:a16="http://schemas.microsoft.com/office/drawing/2014/main" id="{3146B4D2-278E-E2DE-6797-1A428E7DDB40}"/>
              </a:ext>
            </a:extLst>
          </p:cNvPr>
          <p:cNvSpPr/>
          <p:nvPr/>
        </p:nvSpPr>
        <p:spPr>
          <a:xfrm>
            <a:off x="5875260" y="2430131"/>
            <a:ext cx="2029255" cy="340517"/>
          </a:xfrm>
          <a:prstGeom prst="roundRect">
            <a:avLst/>
          </a:prstGeom>
          <a:solidFill>
            <a:srgbClr val="19357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3453"/>
              </a:solidFill>
              <a:effectLst/>
              <a:uLnTx/>
              <a:uFillTx/>
              <a:latin typeface="Epilogue SemiBold"/>
              <a:ea typeface="+mn-ea"/>
              <a:cs typeface="+mn-cs"/>
              <a:sym typeface="Open Sans Regular"/>
            </a:endParaRPr>
          </a:p>
        </p:txBody>
      </p:sp>
      <p:sp>
        <p:nvSpPr>
          <p:cNvPr id="90" name="TextBox 89">
            <a:extLst>
              <a:ext uri="{FF2B5EF4-FFF2-40B4-BE49-F238E27FC236}">
                <a16:creationId xmlns:a16="http://schemas.microsoft.com/office/drawing/2014/main" id="{B9AF3758-75FB-E21D-025A-E02F23F8D660}"/>
              </a:ext>
            </a:extLst>
          </p:cNvPr>
          <p:cNvSpPr txBox="1"/>
          <p:nvPr/>
        </p:nvSpPr>
        <p:spPr>
          <a:xfrm>
            <a:off x="5838409" y="2400350"/>
            <a:ext cx="2096012" cy="4000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Epilogue SemiBold"/>
                <a:ea typeface="+mn-ea"/>
                <a:cs typeface="+mn-cs"/>
                <a:sym typeface="Open Sans Regular"/>
              </a:rPr>
              <a:t>Maintenance History</a:t>
            </a:r>
          </a:p>
        </p:txBody>
      </p:sp>
      <p:sp>
        <p:nvSpPr>
          <p:cNvPr id="91" name="Rectangle: Rounded Corners 90">
            <a:extLst>
              <a:ext uri="{FF2B5EF4-FFF2-40B4-BE49-F238E27FC236}">
                <a16:creationId xmlns:a16="http://schemas.microsoft.com/office/drawing/2014/main" id="{F6F84987-987B-2568-04F4-24F989663A1B}"/>
              </a:ext>
            </a:extLst>
          </p:cNvPr>
          <p:cNvSpPr/>
          <p:nvPr/>
        </p:nvSpPr>
        <p:spPr>
          <a:xfrm>
            <a:off x="5880491" y="4624691"/>
            <a:ext cx="1828800" cy="340517"/>
          </a:xfrm>
          <a:prstGeom prst="roundRect">
            <a:avLst/>
          </a:prstGeom>
          <a:solidFill>
            <a:srgbClr val="19357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3453"/>
              </a:solidFill>
              <a:effectLst/>
              <a:uLnTx/>
              <a:uFillTx/>
              <a:latin typeface="Epilogue SemiBold"/>
              <a:ea typeface="+mn-ea"/>
              <a:cs typeface="+mn-cs"/>
              <a:sym typeface="Open Sans Regular"/>
            </a:endParaRPr>
          </a:p>
        </p:txBody>
      </p:sp>
      <p:sp>
        <p:nvSpPr>
          <p:cNvPr id="92" name="TextBox 91">
            <a:extLst>
              <a:ext uri="{FF2B5EF4-FFF2-40B4-BE49-F238E27FC236}">
                <a16:creationId xmlns:a16="http://schemas.microsoft.com/office/drawing/2014/main" id="{8F148FC5-16CB-D084-FF23-2BE7EC318EFA}"/>
              </a:ext>
            </a:extLst>
          </p:cNvPr>
          <p:cNvSpPr txBox="1"/>
          <p:nvPr/>
        </p:nvSpPr>
        <p:spPr>
          <a:xfrm>
            <a:off x="5880491" y="4592026"/>
            <a:ext cx="1828800" cy="4000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Epilogue SemiBold"/>
                <a:ea typeface="+mn-ea"/>
                <a:cs typeface="+mn-cs"/>
                <a:sym typeface="Open Sans Regular"/>
              </a:rPr>
              <a:t>Specifications</a:t>
            </a:r>
          </a:p>
        </p:txBody>
      </p:sp>
      <p:sp>
        <p:nvSpPr>
          <p:cNvPr id="93" name="Rectangle: Rounded Corners 92">
            <a:extLst>
              <a:ext uri="{FF2B5EF4-FFF2-40B4-BE49-F238E27FC236}">
                <a16:creationId xmlns:a16="http://schemas.microsoft.com/office/drawing/2014/main" id="{5E9B92BC-AA92-63BB-3162-BBE4F59CCC75}"/>
              </a:ext>
            </a:extLst>
          </p:cNvPr>
          <p:cNvSpPr/>
          <p:nvPr/>
        </p:nvSpPr>
        <p:spPr>
          <a:xfrm>
            <a:off x="5577444" y="3527411"/>
            <a:ext cx="1828800" cy="340517"/>
          </a:xfrm>
          <a:prstGeom prst="roundRect">
            <a:avLst/>
          </a:prstGeom>
          <a:solidFill>
            <a:srgbClr val="19357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3453"/>
              </a:solidFill>
              <a:effectLst/>
              <a:uLnTx/>
              <a:uFillTx/>
              <a:latin typeface="Epilogue SemiBold"/>
              <a:ea typeface="+mn-ea"/>
              <a:cs typeface="+mn-cs"/>
              <a:sym typeface="Open Sans Regular"/>
            </a:endParaRPr>
          </a:p>
        </p:txBody>
      </p:sp>
      <p:sp>
        <p:nvSpPr>
          <p:cNvPr id="94" name="TextBox 93">
            <a:extLst>
              <a:ext uri="{FF2B5EF4-FFF2-40B4-BE49-F238E27FC236}">
                <a16:creationId xmlns:a16="http://schemas.microsoft.com/office/drawing/2014/main" id="{F530780A-C81A-B747-0F3F-D779358A85E8}"/>
              </a:ext>
            </a:extLst>
          </p:cNvPr>
          <p:cNvSpPr txBox="1"/>
          <p:nvPr/>
        </p:nvSpPr>
        <p:spPr>
          <a:xfrm>
            <a:off x="5480843" y="3494732"/>
            <a:ext cx="1949656" cy="4000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Epilogue SemiBold"/>
                <a:ea typeface="+mn-ea"/>
                <a:cs typeface="+mn-cs"/>
                <a:sym typeface="Open Sans Regular"/>
              </a:rPr>
              <a:t>Inspection Records</a:t>
            </a:r>
          </a:p>
        </p:txBody>
      </p:sp>
      <p:sp>
        <p:nvSpPr>
          <p:cNvPr id="95" name="Rectangle: Rounded Corners 94">
            <a:extLst>
              <a:ext uri="{FF2B5EF4-FFF2-40B4-BE49-F238E27FC236}">
                <a16:creationId xmlns:a16="http://schemas.microsoft.com/office/drawing/2014/main" id="{BB7DE690-FD46-8930-FE3B-BE2050B58B7B}"/>
              </a:ext>
            </a:extLst>
          </p:cNvPr>
          <p:cNvSpPr/>
          <p:nvPr/>
        </p:nvSpPr>
        <p:spPr>
          <a:xfrm>
            <a:off x="9641188" y="2430131"/>
            <a:ext cx="1828800" cy="340517"/>
          </a:xfrm>
          <a:prstGeom prst="roundRect">
            <a:avLst/>
          </a:prstGeom>
          <a:solidFill>
            <a:srgbClr val="19357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3453"/>
              </a:solidFill>
              <a:effectLst/>
              <a:uLnTx/>
              <a:uFillTx/>
              <a:latin typeface="Epilogue SemiBold"/>
              <a:ea typeface="+mn-ea"/>
              <a:cs typeface="+mn-cs"/>
              <a:sym typeface="Open Sans Regular"/>
            </a:endParaRPr>
          </a:p>
        </p:txBody>
      </p:sp>
      <p:sp>
        <p:nvSpPr>
          <p:cNvPr id="96" name="TextBox 95">
            <a:extLst>
              <a:ext uri="{FF2B5EF4-FFF2-40B4-BE49-F238E27FC236}">
                <a16:creationId xmlns:a16="http://schemas.microsoft.com/office/drawing/2014/main" id="{314E586F-7358-3D08-FBFB-F3D4B150B062}"/>
              </a:ext>
            </a:extLst>
          </p:cNvPr>
          <p:cNvSpPr txBox="1"/>
          <p:nvPr/>
        </p:nvSpPr>
        <p:spPr>
          <a:xfrm>
            <a:off x="9641188" y="2380488"/>
            <a:ext cx="1828800" cy="4000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Epilogue SemiBold"/>
                <a:ea typeface="+mn-ea"/>
                <a:cs typeface="+mn-cs"/>
                <a:sym typeface="Open Sans Regular"/>
              </a:rPr>
              <a:t>P&amp;IDs</a:t>
            </a:r>
          </a:p>
        </p:txBody>
      </p:sp>
      <p:sp>
        <p:nvSpPr>
          <p:cNvPr id="97" name="Rectangle: Rounded Corners 96">
            <a:extLst>
              <a:ext uri="{FF2B5EF4-FFF2-40B4-BE49-F238E27FC236}">
                <a16:creationId xmlns:a16="http://schemas.microsoft.com/office/drawing/2014/main" id="{1BC42AA9-CB1E-ACCB-4D6F-4A939ECA5E94}"/>
              </a:ext>
            </a:extLst>
          </p:cNvPr>
          <p:cNvSpPr/>
          <p:nvPr/>
        </p:nvSpPr>
        <p:spPr>
          <a:xfrm>
            <a:off x="10146030" y="3527411"/>
            <a:ext cx="1828800" cy="340517"/>
          </a:xfrm>
          <a:prstGeom prst="roundRect">
            <a:avLst/>
          </a:prstGeom>
          <a:solidFill>
            <a:srgbClr val="19357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3453"/>
              </a:solidFill>
              <a:effectLst/>
              <a:uLnTx/>
              <a:uFillTx/>
              <a:latin typeface="Epilogue SemiBold"/>
              <a:ea typeface="+mn-ea"/>
              <a:cs typeface="+mn-cs"/>
              <a:sym typeface="Open Sans Regular"/>
            </a:endParaRPr>
          </a:p>
        </p:txBody>
      </p:sp>
      <p:sp>
        <p:nvSpPr>
          <p:cNvPr id="98" name="TextBox 97">
            <a:extLst>
              <a:ext uri="{FF2B5EF4-FFF2-40B4-BE49-F238E27FC236}">
                <a16:creationId xmlns:a16="http://schemas.microsoft.com/office/drawing/2014/main" id="{2E6E4B38-49AB-6E8A-0EC9-D9E361588EBA}"/>
              </a:ext>
            </a:extLst>
          </p:cNvPr>
          <p:cNvSpPr txBox="1"/>
          <p:nvPr/>
        </p:nvSpPr>
        <p:spPr>
          <a:xfrm>
            <a:off x="10126339" y="3494732"/>
            <a:ext cx="1828800" cy="4000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Epilogue SemiBold"/>
                <a:ea typeface="+mn-ea"/>
                <a:cs typeface="+mn-cs"/>
                <a:sym typeface="Open Sans Regular"/>
              </a:rPr>
              <a:t>3D Models</a:t>
            </a:r>
          </a:p>
        </p:txBody>
      </p:sp>
      <p:sp>
        <p:nvSpPr>
          <p:cNvPr id="99" name="Rectangle: Rounded Corners 98">
            <a:extLst>
              <a:ext uri="{FF2B5EF4-FFF2-40B4-BE49-F238E27FC236}">
                <a16:creationId xmlns:a16="http://schemas.microsoft.com/office/drawing/2014/main" id="{8621D29C-89D5-4A04-F5C2-5066D33E7AA0}"/>
              </a:ext>
            </a:extLst>
          </p:cNvPr>
          <p:cNvSpPr/>
          <p:nvPr/>
        </p:nvSpPr>
        <p:spPr>
          <a:xfrm>
            <a:off x="9851784" y="4624691"/>
            <a:ext cx="1828800" cy="340517"/>
          </a:xfrm>
          <a:prstGeom prst="roundRect">
            <a:avLst/>
          </a:prstGeom>
          <a:solidFill>
            <a:srgbClr val="193579"/>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3453"/>
              </a:solidFill>
              <a:effectLst/>
              <a:uLnTx/>
              <a:uFillTx/>
              <a:latin typeface="Epilogue SemiBold"/>
              <a:ea typeface="+mn-ea"/>
              <a:cs typeface="+mn-cs"/>
              <a:sym typeface="Open Sans Regular"/>
            </a:endParaRPr>
          </a:p>
        </p:txBody>
      </p:sp>
      <p:sp>
        <p:nvSpPr>
          <p:cNvPr id="100" name="TextBox 99">
            <a:extLst>
              <a:ext uri="{FF2B5EF4-FFF2-40B4-BE49-F238E27FC236}">
                <a16:creationId xmlns:a16="http://schemas.microsoft.com/office/drawing/2014/main" id="{96DECA9C-D3C1-6389-D28B-C14324437D18}"/>
              </a:ext>
            </a:extLst>
          </p:cNvPr>
          <p:cNvSpPr txBox="1"/>
          <p:nvPr/>
        </p:nvSpPr>
        <p:spPr>
          <a:xfrm>
            <a:off x="9906618" y="4599060"/>
            <a:ext cx="1828800" cy="4000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24" tIns="91424" rIns="91424" bIns="91424"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Epilogue SemiBold"/>
                <a:ea typeface="+mn-ea"/>
                <a:cs typeface="+mn-cs"/>
                <a:sym typeface="Open Sans Regular"/>
              </a:rPr>
              <a:t>Procedures</a:t>
            </a:r>
          </a:p>
        </p:txBody>
      </p:sp>
      <p:sp>
        <p:nvSpPr>
          <p:cNvPr id="101" name="TextBox 100">
            <a:extLst>
              <a:ext uri="{FF2B5EF4-FFF2-40B4-BE49-F238E27FC236}">
                <a16:creationId xmlns:a16="http://schemas.microsoft.com/office/drawing/2014/main" id="{E356AA65-2807-8429-562B-9C0DA6746F27}"/>
              </a:ext>
            </a:extLst>
          </p:cNvPr>
          <p:cNvSpPr txBox="1"/>
          <p:nvPr/>
        </p:nvSpPr>
        <p:spPr>
          <a:xfrm>
            <a:off x="1535693" y="5908190"/>
            <a:ext cx="8762486" cy="984885"/>
          </a:xfrm>
          <a:prstGeom prst="rect">
            <a:avLst/>
          </a:prstGeom>
          <a:noFill/>
          <a:ln w="12700">
            <a:miter lim="400000"/>
          </a:ln>
        </p:spPr>
        <p:txBody>
          <a:bodyPr wrap="square" lIns="182880" tIns="182880" rIns="182880" bIns="182880">
            <a:spAutoFit/>
          </a:bodyPr>
          <a:lstStyle>
            <a:defPPr>
              <a:defRPr lang="en-US"/>
            </a:defPPr>
            <a:lvl1pPr marR="0" indent="0" algn="ctr" defTabSz="1219140">
              <a:lnSpc>
                <a:spcPct val="100000"/>
              </a:lnSpc>
              <a:spcBef>
                <a:spcPts val="1200"/>
              </a:spcBef>
              <a:spcAft>
                <a:spcPts val="600"/>
              </a:spcAft>
              <a:buClr>
                <a:srgbClr val="000000"/>
              </a:buClr>
              <a:buSzPct val="100000"/>
              <a:buFont typeface="Wingdings" panose="05000000000000000000" pitchFamily="2" charset="2"/>
              <a:buNone/>
              <a:tabLst/>
              <a:defRPr sz="2200" b="0" i="0" u="none" strike="noStrike" cap="none" spc="0" baseline="0">
                <a:ln>
                  <a:noFill/>
                </a:ln>
                <a:solidFill>
                  <a:schemeClr val="bg1"/>
                </a:solidFill>
                <a:uFillTx/>
                <a:ea typeface="+mj-ea"/>
                <a:cs typeface="Objektiv Mk1 Medium" panose="020B0602020204020203" pitchFamily="34" charset="0"/>
              </a:defRPr>
            </a:lvl1pPr>
            <a:lvl2pPr marL="685800" marR="0" indent="-246063" defTabSz="1219140">
              <a:lnSpc>
                <a:spcPct val="100000"/>
              </a:lnSpc>
              <a:spcBef>
                <a:spcPts val="600"/>
              </a:spcBef>
              <a:spcAft>
                <a:spcPts val="600"/>
              </a:spcAft>
              <a:buClr>
                <a:srgbClr val="000000"/>
              </a:buClr>
              <a:buSzPct val="80000"/>
              <a:buFontTx/>
              <a:buChar char="−"/>
              <a:tabLst/>
              <a:defRPr sz="2200" b="0" i="0" u="none" strike="noStrike" cap="none" spc="0" baseline="0">
                <a:ln>
                  <a:noFill/>
                </a:ln>
                <a:solidFill>
                  <a:schemeClr val="tx2"/>
                </a:solidFill>
                <a:uFillTx/>
                <a:ea typeface="+mj-ea"/>
                <a:cs typeface="Objektiv Mk1 Medium" panose="020B0602020204020203" pitchFamily="34" charset="0"/>
              </a:defRPr>
            </a:lvl2pPr>
            <a:lvl3pPr marL="971550" marR="0" indent="-228600" defTabSz="1219140">
              <a:lnSpc>
                <a:spcPct val="100000"/>
              </a:lnSpc>
              <a:spcBef>
                <a:spcPts val="600"/>
              </a:spcBef>
              <a:spcAft>
                <a:spcPts val="600"/>
              </a:spcAft>
              <a:buClr>
                <a:srgbClr val="000000"/>
              </a:buClr>
              <a:buSzPct val="100000"/>
              <a:buFont typeface="Montserrat Regular"/>
              <a:buChar char="•"/>
              <a:tabLst/>
              <a:defRPr sz="2000" b="0" i="0" u="none" strike="noStrike" cap="none" spc="0" baseline="0">
                <a:ln>
                  <a:noFill/>
                </a:ln>
                <a:solidFill>
                  <a:schemeClr val="tx2"/>
                </a:solidFill>
                <a:uFillTx/>
                <a:ea typeface="+mj-ea"/>
                <a:cs typeface="Objektiv Mk1 Medium" panose="020B0602020204020203" pitchFamily="34" charset="0"/>
              </a:defRPr>
            </a:lvl3pPr>
            <a:lvl4pPr marL="2503185" marR="0" indent="-454355" defTabSz="1219140">
              <a:lnSpc>
                <a:spcPct val="100000"/>
              </a:lnSpc>
              <a:spcBef>
                <a:spcPts val="800"/>
              </a:spcBef>
              <a:spcAft>
                <a:spcPts val="0"/>
              </a:spcAft>
              <a:buClr>
                <a:srgbClr val="000000"/>
              </a:buClr>
              <a:buSzPct val="80000"/>
              <a:buFont typeface="Montserrat Regular"/>
              <a:buChar char="o"/>
              <a:tabLst/>
              <a:defRPr sz="1867" b="0" i="0" u="none" strike="noStrike" cap="none" spc="0" baseline="0">
                <a:ln>
                  <a:noFill/>
                </a:ln>
                <a:solidFill>
                  <a:schemeClr val="tx2"/>
                </a:solidFill>
                <a:uFillTx/>
                <a:ea typeface="+mj-ea"/>
                <a:cs typeface="Objektiv Mk1 Medium" panose="020B0602020204020203" pitchFamily="34" charset="0"/>
              </a:defRPr>
            </a:lvl4pPr>
            <a:lvl5pPr marL="3109933" marR="0" indent="-434600" defTabSz="1219140">
              <a:lnSpc>
                <a:spcPct val="100000"/>
              </a:lnSpc>
              <a:spcBef>
                <a:spcPts val="800"/>
              </a:spcBef>
              <a:spcAft>
                <a:spcPts val="0"/>
              </a:spcAft>
              <a:buClr>
                <a:srgbClr val="000000"/>
              </a:buClr>
              <a:buSzPct val="100000"/>
              <a:buFont typeface="Montserrat Regular"/>
              <a:buChar char="•"/>
              <a:tabLst/>
              <a:defRPr sz="1867" b="0" i="0" u="none" strike="noStrike" cap="none" spc="0" baseline="0">
                <a:ln>
                  <a:noFill/>
                </a:ln>
                <a:solidFill>
                  <a:schemeClr val="tx2"/>
                </a:solidFill>
                <a:uFillTx/>
                <a:ea typeface="+mj-ea"/>
                <a:cs typeface="Objektiv Mk1 Medium" panose="020B0602020204020203" pitchFamily="34" charset="0"/>
              </a:defRPr>
            </a:lvl5pPr>
            <a:lvl6pPr marL="0" marR="0" indent="0" defTabSz="1219140">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defRPr>
            </a:lvl6pPr>
            <a:lvl7pPr marL="0" marR="0" indent="0" defTabSz="1219140">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defRPr>
            </a:lvl7pPr>
            <a:lvl8pPr marL="0" marR="0" indent="0" defTabSz="1219140">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defRPr>
            </a:lvl8pPr>
            <a:lvl9pPr marL="0" marR="0" indent="0" defTabSz="1219140">
              <a:lnSpc>
                <a:spcPct val="100000"/>
              </a:lnSpc>
              <a:spcBef>
                <a:spcPts val="800"/>
              </a:spcBef>
              <a:spcAft>
                <a:spcPts val="0"/>
              </a:spcAft>
              <a:buClr>
                <a:srgbClr val="000000"/>
              </a:buClr>
              <a:buSzTx/>
              <a:buFont typeface="Montserrat Regular"/>
              <a:buNone/>
              <a:tabLst/>
              <a:defRPr sz="1867" b="0" i="0" u="none" strike="noStrike" cap="none" spc="0" baseline="0">
                <a:ln>
                  <a:noFill/>
                </a:ln>
                <a:solidFill>
                  <a:srgbClr val="354045"/>
                </a:solidFill>
                <a:uFillTx/>
                <a:latin typeface="+mj-lt"/>
                <a:ea typeface="+mj-ea"/>
                <a:cs typeface="+mj-cs"/>
              </a:defRPr>
            </a:lvl9pPr>
          </a:lstStyle>
          <a:p>
            <a:pPr marL="0" marR="0" lvl="0" indent="0" algn="ctr" defTabSz="1219140" rtl="0" eaLnBrk="1" fontAlgn="auto" latinLnBrk="0" hangingPunct="1">
              <a:lnSpc>
                <a:spcPct val="100000"/>
              </a:lnSpc>
              <a:spcBef>
                <a:spcPts val="1200"/>
              </a:spcBef>
              <a:spcAft>
                <a:spcPts val="600"/>
              </a:spcAft>
              <a:buClr>
                <a:srgbClr val="000000"/>
              </a:buClr>
              <a:buSzPct val="100000"/>
              <a:buFont typeface="Wingdings" panose="05000000000000000000" pitchFamily="2" charset="2"/>
              <a:buNone/>
              <a:tabLst/>
              <a:defRPr/>
            </a:pPr>
            <a:r>
              <a:rPr kumimoji="0" lang="en-US" sz="2000" b="0" i="0" u="none" strike="noStrike" kern="1200" cap="none" spc="0" normalizeH="0" baseline="0" noProof="0" dirty="0">
                <a:ln>
                  <a:noFill/>
                </a:ln>
                <a:effectLst/>
                <a:uLnTx/>
                <a:uFillTx/>
                <a:latin typeface="Epilogue SemiBold"/>
                <a:ea typeface="+mj-ea"/>
              </a:rPr>
              <a:t>When information is connected to assets, it becomes operationally meaningful—not just stored content.</a:t>
            </a:r>
          </a:p>
        </p:txBody>
      </p:sp>
    </p:spTree>
    <p:extLst>
      <p:ext uri="{BB962C8B-B14F-4D97-AF65-F5344CB8AC3E}">
        <p14:creationId xmlns:p14="http://schemas.microsoft.com/office/powerpoint/2010/main" val="421095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1000"/>
                                        <p:tgtEl>
                                          <p:spTgt spid="101"/>
                                        </p:tgtEl>
                                      </p:cBhvr>
                                    </p:animEffect>
                                    <p:anim calcmode="lin" valueType="num">
                                      <p:cBhvr>
                                        <p:cTn id="8" dur="1000" fill="hold"/>
                                        <p:tgtEl>
                                          <p:spTgt spid="101"/>
                                        </p:tgtEl>
                                        <p:attrNameLst>
                                          <p:attrName>ppt_x</p:attrName>
                                        </p:attrNameLst>
                                      </p:cBhvr>
                                      <p:tavLst>
                                        <p:tav tm="0">
                                          <p:val>
                                            <p:strVal val="#ppt_x"/>
                                          </p:val>
                                        </p:tav>
                                        <p:tav tm="100000">
                                          <p:val>
                                            <p:strVal val="#ppt_x"/>
                                          </p:val>
                                        </p:tav>
                                      </p:tavLst>
                                    </p:anim>
                                    <p:anim calcmode="lin" valueType="num">
                                      <p:cBhvr>
                                        <p:cTn id="9"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SD 2021 Rebrand Theme">
  <a:themeElements>
    <a:clrScheme name="Synergis Software">
      <a:dk1>
        <a:srgbClr val="001370"/>
      </a:dk1>
      <a:lt1>
        <a:srgbClr val="FFFFFF"/>
      </a:lt1>
      <a:dk2>
        <a:srgbClr val="333A5D"/>
      </a:dk2>
      <a:lt2>
        <a:srgbClr val="E5F2FF"/>
      </a:lt2>
      <a:accent1>
        <a:srgbClr val="2388F2"/>
      </a:accent1>
      <a:accent2>
        <a:srgbClr val="08F6F4"/>
      </a:accent2>
      <a:accent3>
        <a:srgbClr val="19F9D3"/>
      </a:accent3>
      <a:accent4>
        <a:srgbClr val="9A4ADB"/>
      </a:accent4>
      <a:accent5>
        <a:srgbClr val="F7486D"/>
      </a:accent5>
      <a:accent6>
        <a:srgbClr val="000F57"/>
      </a:accent6>
      <a:hlink>
        <a:srgbClr val="1948BE"/>
      </a:hlink>
      <a:folHlink>
        <a:srgbClr val="703BBE"/>
      </a:folHlink>
    </a:clrScheme>
    <a:fontScheme name="BioCatch">
      <a:majorFont>
        <a:latin typeface="Epilogue SemiBold"/>
        <a:ea typeface=""/>
        <a:cs typeface=""/>
      </a:majorFont>
      <a:minorFont>
        <a:latin typeface="Epilogue Regular"/>
        <a:ea typeface=""/>
        <a:cs typeface=""/>
      </a:minorFont>
    </a:fontScheme>
    <a:fmtScheme name="Media Junc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w="25400" cap="flat">
          <a:no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3453"/>
            </a:solidFill>
            <a:effectLst/>
            <a:uFillTx/>
            <a:latin typeface="+mj-lt"/>
            <a:ea typeface="+mj-ea"/>
            <a:cs typeface="+mj-cs"/>
            <a:sym typeface="Open Sans Regular"/>
          </a:defRPr>
        </a:def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none" lIns="91424" tIns="91424" rIns="91424" bIns="91424"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dirty="0" smtClean="0">
            <a:ln>
              <a:noFill/>
            </a:ln>
            <a:solidFill>
              <a:schemeClr val="tx1"/>
            </a:solidFill>
            <a:effectLst/>
            <a:uFillTx/>
            <a:latin typeface="+mn-lt"/>
            <a:ea typeface="+mj-ea"/>
            <a:cs typeface="+mj-cs"/>
            <a:sym typeface="Open Sans Regular"/>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SSD 2021 Rebrand Theme" id="{996F5054-24D0-4CBB-83B7-DBCC5276E9A2}" vid="{8524526C-99E9-40F8-90CC-AC2E3176FEF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5F5DD51A0B3E47ACA275CB4301BB35" ma:contentTypeVersion="21" ma:contentTypeDescription="Create a new document." ma:contentTypeScope="" ma:versionID="2d5b215dada18c098c07cd7589c9a09f">
  <xsd:schema xmlns:xsd="http://www.w3.org/2001/XMLSchema" xmlns:xs="http://www.w3.org/2001/XMLSchema" xmlns:p="http://schemas.microsoft.com/office/2006/metadata/properties" xmlns:ns1="http://schemas.microsoft.com/sharepoint/v3" xmlns:ns2="e9a0300b-9989-4012-bacd-035e7b9a463c" xmlns:ns3="6a12aab8-b0ff-4727-8448-ad62d66df384" targetNamespace="http://schemas.microsoft.com/office/2006/metadata/properties" ma:root="true" ma:fieldsID="58663ec1a555597f8576fe66909911eb" ns1:_="" ns2:_="" ns3:_="">
    <xsd:import namespace="http://schemas.microsoft.com/sharepoint/v3"/>
    <xsd:import namespace="e9a0300b-9989-4012-bacd-035e7b9a463c"/>
    <xsd:import namespace="6a12aab8-b0ff-4727-8448-ad62d66df38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2:MediaServiceLocation" minOccurs="0"/>
                <xsd:element ref="ns3:SharedWithUsers" minOccurs="0"/>
                <xsd:element ref="ns3:SharedWithDetails" minOccurs="0"/>
                <xsd:element ref="ns1:_ip_UnifiedCompliancePolicyProperties" minOccurs="0"/>
                <xsd:element ref="ns1:_ip_UnifiedCompliancePolicyUIAc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a0300b-9989-4012-bacd-035e7b9a46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24a1ca0-94a0-49da-8387-66537477a470"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12aab8-b0ff-4727-8448-ad62d66df38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1dc3cb9-a04e-47e2-8a9f-7b3da929b692}" ma:internalName="TaxCatchAll" ma:showField="CatchAllData" ma:web="6a12aab8-b0ff-4727-8448-ad62d66df38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a12aab8-b0ff-4727-8448-ad62d66df384" xsi:nil="true"/>
    <lcf76f155ced4ddcb4097134ff3c332f xmlns="e9a0300b-9989-4012-bacd-035e7b9a463c">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4C884FC8-9513-43EC-BCE0-FB99F5DEE9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9a0300b-9989-4012-bacd-035e7b9a463c"/>
    <ds:schemaRef ds:uri="6a12aab8-b0ff-4727-8448-ad62d66df3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FC17F2E-FE1A-4D3D-A562-F68D21C87943}">
  <ds:schemaRefs>
    <ds:schemaRef ds:uri="http://schemas.microsoft.com/sharepoint/v3/contenttype/forms"/>
  </ds:schemaRefs>
</ds:datastoreItem>
</file>

<file path=customXml/itemProps3.xml><?xml version="1.0" encoding="utf-8"?>
<ds:datastoreItem xmlns:ds="http://schemas.openxmlformats.org/officeDocument/2006/customXml" ds:itemID="{4C972842-D0D2-47EB-9D81-82FF56F20F19}">
  <ds:schemaRefs>
    <ds:schemaRef ds:uri="e9a0300b-9989-4012-bacd-035e7b9a463c"/>
    <ds:schemaRef ds:uri="http://purl.org/dc/dcmitype/"/>
    <ds:schemaRef ds:uri="http://schemas.openxmlformats.org/package/2006/metadata/core-properties"/>
    <ds:schemaRef ds:uri="http://schemas.microsoft.com/office/2006/documentManagement/types"/>
    <ds:schemaRef ds:uri="http://schemas.microsoft.com/sharepoint/v3"/>
    <ds:schemaRef ds:uri="http://purl.org/dc/terms/"/>
    <ds:schemaRef ds:uri="http://purl.org/dc/elements/1.1/"/>
    <ds:schemaRef ds:uri="http://schemas.microsoft.com/office/2006/metadata/properties"/>
    <ds:schemaRef ds:uri="http://www.w3.org/XML/1998/namespace"/>
    <ds:schemaRef ds:uri="http://schemas.microsoft.com/office/infopath/2007/PartnerControls"/>
    <ds:schemaRef ds:uri="6a12aab8-b0ff-4727-8448-ad62d66df384"/>
  </ds:schemaRefs>
</ds:datastoreItem>
</file>

<file path=docProps/app.xml><?xml version="1.0" encoding="utf-8"?>
<Properties xmlns="http://schemas.openxmlformats.org/officeDocument/2006/extended-properties" xmlns:vt="http://schemas.openxmlformats.org/officeDocument/2006/docPropsVTypes">
  <TotalTime>2941</TotalTime>
  <Words>5517</Words>
  <Application>Microsoft Office PowerPoint</Application>
  <PresentationFormat>Widescreen</PresentationFormat>
  <Paragraphs>576</Paragraphs>
  <Slides>48</Slides>
  <Notes>48</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48</vt:i4>
      </vt:variant>
    </vt:vector>
  </HeadingPairs>
  <TitlesOfParts>
    <vt:vector size="65" baseType="lpstr">
      <vt:lpstr>Aptos</vt:lpstr>
      <vt:lpstr>Arial</vt:lpstr>
      <vt:lpstr>Calibri</vt:lpstr>
      <vt:lpstr>Calibri Light</vt:lpstr>
      <vt:lpstr>Epilogue Regular</vt:lpstr>
      <vt:lpstr>Epilogue SemiBold</vt:lpstr>
      <vt:lpstr>Gadugi</vt:lpstr>
      <vt:lpstr>Montserrat Bold</vt:lpstr>
      <vt:lpstr>Montserrat Regular</vt:lpstr>
      <vt:lpstr>Objektiv Mk1 Medium</vt:lpstr>
      <vt:lpstr>Open Sans Regular</vt:lpstr>
      <vt:lpstr>Poppins</vt:lpstr>
      <vt:lpstr>System Font Regular</vt:lpstr>
      <vt:lpstr>Times New Roman</vt:lpstr>
      <vt:lpstr>Wingdings</vt:lpstr>
      <vt:lpstr>Office Theme</vt:lpstr>
      <vt:lpstr>SSD 2021 Rebrand Theme</vt:lpstr>
      <vt:lpstr>ISPE Pharma Best Practices Webinar Series Simplifying Compliance in Life Sciences with Engineering Document Management</vt:lpstr>
      <vt:lpstr>PowerPoint Presentation</vt:lpstr>
      <vt:lpstr>PowerPoint Presentation</vt:lpstr>
      <vt:lpstr>Livia Wiley </vt:lpstr>
      <vt:lpstr>John Niziolek </vt:lpstr>
      <vt:lpstr>Craig Schuler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Merck’s Global Engineering Document Management Deployment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IPS-Integrated Project Services   Digital Transformation &amp; Technology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Gabbi Jimenez</dc:creator>
  <cp:lastModifiedBy>Andee Penry</cp:lastModifiedBy>
  <cp:revision>81</cp:revision>
  <dcterms:created xsi:type="dcterms:W3CDTF">2023-11-14T22:21:07Z</dcterms:created>
  <dcterms:modified xsi:type="dcterms:W3CDTF">2026-05-29T14:51:50Z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0x010100775F5DD51A0B3E47ACA275CB4301BB35</vt:lpwstr>
  </property>
</Properties>
</file>