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9"/>
  </p:handoutMasterIdLst>
  <p:sldIdLst>
    <p:sldId id="256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0F9E40-AE5B-7CFB-7BAC-744A74287795}" name="Lauren Fowler" initials="LF" userId="S::lfowler@ispe.org::c4d88f1b-a58f-475b-8ffa-9d1ab62c7fde" providerId="AD"/>
  <p188:author id="{2C0DD76C-E593-FCC9-4DD5-8E7439207A41}" name="Gabbi Jimenez" initials="GJ" userId="S::gjimenez@ispe.org::29a6a3fd-39a6-48c8-b6cd-2f1708aa434e" providerId="AD"/>
  <p188:author id="{86A80BC3-0891-D20E-4858-18644DD158E8}" name="Belle Phillips" initials="BP" userId="S::bphillips@ispe.org::7a69b5b3-22df-41c5-a558-4596318633f9" providerId="AD"/>
  <p188:author id="{4E0240DA-78E5-5DA7-DCFF-5562FC26AACF}" name="Lauren Fowler" initials="LF" userId="S::LFowler@ispe.org::c4d88f1b-a58f-475b-8ffa-9d1ab62c7fde" providerId="AD"/>
  <p188:author id="{D6F477F6-AFFA-2853-79B7-477D6D5FBC11}" name="Gabbi Jimenez" initials="" userId="S::GJimenez@ispe.org::29a6a3fd-39a6-48c8-b6cd-2f1708aa434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A"/>
    <a:srgbClr val="662175"/>
    <a:srgbClr val="481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BEB734-AE92-4848-A520-72D5F40A5F4D}" v="18" dt="2026-07-09T17:16:59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10B639-23F3-0621-41D9-6818E03DB6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8580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algn="ctr"/>
            <a:r>
              <a:rPr lang="en-US"/>
              <a:t>2026 ISPE Pharma 4.0™ and Biopharma Conference</a:t>
            </a:r>
          </a:p>
          <a:p>
            <a:pPr algn="ctr"/>
            <a:r>
              <a:rPr lang="en-US"/>
              <a:t>10-11 December | Berlin, Germany and Virtual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2360FB-987A-48F5-06ED-21E30A1A2D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84179-46DC-42B1-8CF7-E0E6425EA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70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94762BA-AC8D-4FD8-3960-C0AF45147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293516"/>
            <a:ext cx="10515600" cy="1500187"/>
          </a:xfrm>
        </p:spPr>
        <p:txBody>
          <a:bodyPr anchor="b">
            <a:normAutofit/>
          </a:bodyPr>
          <a:lstStyle>
            <a:lvl1pPr algn="r">
              <a:defRPr lang="en-US" sz="5400" b="1" kern="1200" dirty="0">
                <a:solidFill>
                  <a:srgbClr val="00427A"/>
                </a:solidFill>
                <a:latin typeface="Arial"/>
                <a:ea typeface="+mj-ea"/>
                <a:cs typeface="Calibri Ligh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CD8F15F-400F-F8CB-0E97-92BCC7A3243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820691"/>
            <a:ext cx="10515600" cy="1500187"/>
          </a:xfrm>
        </p:spPr>
        <p:txBody>
          <a:bodyPr>
            <a:normAutofit/>
          </a:bodyPr>
          <a:lstStyle>
            <a:lvl1pPr marL="0" indent="0" algn="r">
              <a:buNone/>
              <a:defRPr lang="en-US" sz="2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Paragraph Copy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E77D8E-EADE-F5A9-AEC8-9CCB60DD37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FE6700-05C0-E156-8784-882B969CE8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28AEBAF-9B63-BBD5-D0E6-EBE7EE71C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696321"/>
          </a:xfrm>
        </p:spPr>
        <p:txBody>
          <a:bodyPr/>
          <a:lstStyle>
            <a:lvl1pPr>
              <a:defRPr lang="en-US" sz="4000" b="1" kern="1200" dirty="0">
                <a:solidFill>
                  <a:srgbClr val="00427A"/>
                </a:solidFill>
                <a:latin typeface="Arial"/>
                <a:ea typeface="+mj-ea"/>
                <a:cs typeface="Calibri Light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DCEA020-A6E6-3F9A-434E-04F5CDCDE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5907"/>
            <a:ext cx="10515600" cy="4272138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080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2A674C1-9091-A3F9-AB69-35137F868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547C31-398B-2B4C-BE59-00B856C4EBFC}"/>
              </a:ext>
            </a:extLst>
          </p:cNvPr>
          <p:cNvSpPr/>
          <p:nvPr userDrawn="1"/>
        </p:nvSpPr>
        <p:spPr>
          <a:xfrm>
            <a:off x="5974812" y="3244334"/>
            <a:ext cx="43528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effectLst/>
                <a:latin typeface="Times" panose="02020603050405020304" pitchFamily="18" charset="0"/>
              </a:rPr>
              <a:t> </a:t>
            </a:r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608C20-23F2-E02A-E80E-0FAC10F1EFC6}"/>
              </a:ext>
            </a:extLst>
          </p:cNvPr>
          <p:cNvGrpSpPr/>
          <p:nvPr userDrawn="1"/>
        </p:nvGrpSpPr>
        <p:grpSpPr>
          <a:xfrm>
            <a:off x="8204464" y="165339"/>
            <a:ext cx="4246490" cy="5495457"/>
            <a:chOff x="8204464" y="326112"/>
            <a:chExt cx="4246490" cy="549545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EBC7369-CA7C-1550-2B54-EA0F73ACE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4464" y="326112"/>
              <a:ext cx="4246490" cy="549545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64C9C1E-A720-11B6-FF02-D1354683B9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9466329" y="2752286"/>
              <a:ext cx="1722759" cy="172275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CF4CFA-DB3C-BEFF-8D96-5CFCAF68A590}"/>
                </a:ext>
              </a:extLst>
            </p:cNvPr>
            <p:cNvSpPr txBox="1"/>
            <p:nvPr userDrawn="1"/>
          </p:nvSpPr>
          <p:spPr>
            <a:xfrm>
              <a:off x="9226462" y="1582932"/>
              <a:ext cx="2202492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800" b="1" kern="1200">
                  <a:solidFill>
                    <a:schemeClr val="bg1"/>
                  </a:solidFill>
                  <a:latin typeface="+mn-lt"/>
                  <a:ea typeface="+mn-ea"/>
                  <a:cs typeface="Arial"/>
                </a:rPr>
                <a:t>DOWNLOAD</a:t>
              </a:r>
            </a:p>
            <a:p>
              <a:pPr algn="ctr"/>
              <a:r>
                <a:rPr lang="en-US" sz="1800" b="1" kern="1200">
                  <a:solidFill>
                    <a:schemeClr val="bg1"/>
                  </a:solidFill>
                  <a:latin typeface="+mn-lt"/>
                  <a:ea typeface="+mn-ea"/>
                  <a:cs typeface="Arial"/>
                </a:rPr>
                <a:t> THE FREE ISPE MOBILE APP</a:t>
              </a:r>
            </a:p>
          </p:txBody>
        </p:sp>
      </p:grpSp>
      <p:sp>
        <p:nvSpPr>
          <p:cNvPr id="11" name="Subtitle 2">
            <a:extLst>
              <a:ext uri="{FF2B5EF4-FFF2-40B4-BE49-F238E27FC236}">
                <a16:creationId xmlns:a16="http://schemas.microsoft.com/office/drawing/2014/main" id="{8610C0C8-18E8-5C60-3D0C-B9F527AE4D47}"/>
              </a:ext>
            </a:extLst>
          </p:cNvPr>
          <p:cNvSpPr txBox="1">
            <a:spLocks/>
          </p:cNvSpPr>
          <p:nvPr userDrawn="1"/>
        </p:nvSpPr>
        <p:spPr>
          <a:xfrm>
            <a:off x="292833" y="858474"/>
            <a:ext cx="9173496" cy="44162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761970" rtl="0" eaLnBrk="1" latinLnBrk="0" hangingPunct="1">
              <a:lnSpc>
                <a:spcPct val="90000"/>
              </a:lnSpc>
              <a:spcBef>
                <a:spcPts val="833"/>
              </a:spcBef>
              <a:buFont typeface="Arial" panose="020B0604020202020204" pitchFamily="34" charset="0"/>
              <a:buNone/>
              <a:defRPr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1477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52462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667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33447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Courier New" panose="02070309020205020404" pitchFamily="49" charset="0"/>
              <a:buChar char="o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714431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095416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401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386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370" indent="-190492" algn="l" defTabSz="761970" rtl="0" eaLnBrk="1" latinLnBrk="0" hangingPunct="1">
              <a:lnSpc>
                <a:spcPct val="90000"/>
              </a:lnSpc>
              <a:spcBef>
                <a:spcPts val="417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endParaRPr lang="en-US" sz="2800" kern="120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+mj-ea"/>
              <a:cs typeface="Calibri Light"/>
            </a:endParaRP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Open the ISPE app 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Log in using your existing ISPE credentials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Tap “Conferences” 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Tap “2026 ISPE Pharma 4.0™ and Biopharma Conference” 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Tap “Sessions &amp; Agenda” 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Find this session you're attending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Tap “Evaluation” </a:t>
            </a:r>
          </a:p>
          <a:p>
            <a:pPr marL="1028065" lvl="1" indent="-457200">
              <a:buClr>
                <a:srgbClr val="262626"/>
              </a:buClr>
              <a:buFont typeface="+mj-lt"/>
              <a:buAutoNum type="arabicPeriod"/>
            </a:pPr>
            <a:r>
              <a:rPr lang="en-US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j-ea"/>
                <a:cs typeface="Calibri Light"/>
              </a:rPr>
              <a:t>Complete the questions and tap "Submit"</a:t>
            </a:r>
          </a:p>
          <a:p>
            <a:pPr marL="1028065" lvl="1" indent="-457200">
              <a:buClr>
                <a:srgbClr val="003068"/>
              </a:buClr>
              <a:buFont typeface="+mj-lt"/>
              <a:buAutoNum type="arabicPeriod"/>
            </a:pPr>
            <a:endParaRPr lang="en-US" sz="2800">
              <a:cs typeface="Arial"/>
            </a:endParaRPr>
          </a:p>
          <a:p>
            <a:pPr marL="457200" indent="-457200">
              <a:buClr>
                <a:srgbClr val="003068"/>
              </a:buClr>
              <a:buFont typeface="Arial" panose="020B0604020202020204" pitchFamily="34" charset="0"/>
              <a:buChar char="•"/>
            </a:pPr>
            <a:endParaRPr lang="en-US" sz="2800">
              <a:cs typeface="Arial"/>
            </a:endParaRPr>
          </a:p>
          <a:p>
            <a:pPr>
              <a:buClr>
                <a:srgbClr val="003068"/>
              </a:buClr>
            </a:pPr>
            <a:endParaRPr lang="en-US" sz="2800"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DDAF67-B121-3E95-09C5-ECA7E23103C0}"/>
              </a:ext>
            </a:extLst>
          </p:cNvPr>
          <p:cNvSpPr txBox="1"/>
          <p:nvPr userDrawn="1"/>
        </p:nvSpPr>
        <p:spPr>
          <a:xfrm>
            <a:off x="838200" y="342512"/>
            <a:ext cx="977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0042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 the Session and Speaker!	</a:t>
            </a:r>
          </a:p>
        </p:txBody>
      </p:sp>
    </p:spTree>
    <p:extLst>
      <p:ext uri="{BB962C8B-B14F-4D97-AF65-F5344CB8AC3E}">
        <p14:creationId xmlns:p14="http://schemas.microsoft.com/office/powerpoint/2010/main" val="2837195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D4D3DE-6FE0-38E0-B3DA-656F29ED768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2" r:id="rId2"/>
    <p:sldLayoutId id="2147483669" r:id="rId3"/>
    <p:sldLayoutId id="214748367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ACFA5-8F18-5BD8-1B94-3DF9D8B54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9724D-DEE9-2BDD-4D59-DEBF99FFB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C3843-E880-D0B5-DF0B-9472758E7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598E3-B3A9-FFCE-7759-4D0AAFDF7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9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28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a07502-40c2-4ade-b698-b5d90fd2a328">
      <Terms xmlns="http://schemas.microsoft.com/office/infopath/2007/PartnerControls"/>
    </lcf76f155ced4ddcb4097134ff3c332f>
    <Link xmlns="63a07502-40c2-4ade-b698-b5d90fd2a328">
      <Url xsi:nil="true"/>
      <Description xsi:nil="true"/>
    </Link>
    <TaxCatchAll xmlns="6a12aab8-b0ff-4727-8448-ad62d66df384" xsi:nil="true"/>
    <Image xmlns="63a07502-40c2-4ade-b698-b5d90fd2a328" xsi:nil="true"/>
    <Topics xmlns="63a07502-40c2-4ade-b698-b5d90fd2a32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805A5B071A984A90F6940D76E08632" ma:contentTypeVersion="19" ma:contentTypeDescription="Create a new document." ma:contentTypeScope="" ma:versionID="8e3d2f80b5d91f417e77dad7c91b13a2">
  <xsd:schema xmlns:xsd="http://www.w3.org/2001/XMLSchema" xmlns:xs="http://www.w3.org/2001/XMLSchema" xmlns:p="http://schemas.microsoft.com/office/2006/metadata/properties" xmlns:ns2="63a07502-40c2-4ade-b698-b5d90fd2a328" xmlns:ns3="6a12aab8-b0ff-4727-8448-ad62d66df384" targetNamespace="http://schemas.microsoft.com/office/2006/metadata/properties" ma:root="true" ma:fieldsID="3b9761e600a884692ec2ee4222b87f92" ns2:_="" ns3:_="">
    <xsd:import namespace="63a07502-40c2-4ade-b698-b5d90fd2a328"/>
    <xsd:import namespace="6a12aab8-b0ff-4727-8448-ad62d66df3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3:SharedWithUsers" minOccurs="0"/>
                <xsd:element ref="ns3:SharedWithDetails" minOccurs="0"/>
                <xsd:element ref="ns2:Image" minOccurs="0"/>
                <xsd:element ref="ns2:Link" minOccurs="0"/>
                <xsd:element ref="ns2:MediaServiceObjectDetectorVersions" minOccurs="0"/>
                <xsd:element ref="ns2:Topic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a07502-40c2-4ade-b698-b5d90fd2a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24a1ca0-94a0-49da-8387-66537477a4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Link" ma:index="23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opics" ma:index="25" nillable="true" ma:displayName="Topics" ma:format="Dropdown" ma:internalName="Topics">
      <xsd:simpleType>
        <xsd:restriction base="dms:Choice">
          <xsd:enumeration value="AI "/>
          <xsd:enumeration value="Adv. Manf"/>
          <xsd:enumeration value="Biotech"/>
          <xsd:enumeration value="Choice 4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12aab8-b0ff-4727-8448-ad62d66df38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1dc3cb9-a04e-47e2-8a9f-7b3da929b692}" ma:internalName="TaxCatchAll" ma:showField="CatchAllData" ma:web="6a12aab8-b0ff-4727-8448-ad62d66df3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260C18-11E2-4581-8323-05F50BF6461C}">
  <ds:schemaRefs>
    <ds:schemaRef ds:uri="63a07502-40c2-4ade-b698-b5d90fd2a328"/>
    <ds:schemaRef ds:uri="6a12aab8-b0ff-4727-8448-ad62d66df3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F73F85F-7DBA-44ED-B017-1013D324CA06}">
  <ds:schemaRefs>
    <ds:schemaRef ds:uri="63a07502-40c2-4ade-b698-b5d90fd2a328"/>
    <ds:schemaRef ds:uri="6a12aab8-b0ff-4727-8448-ad62d66df3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9632EC3-CB85-4E71-9DB9-21758758C7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3</cp:revision>
  <dcterms:created xsi:type="dcterms:W3CDTF">2023-09-12T01:55:50Z</dcterms:created>
  <dcterms:modified xsi:type="dcterms:W3CDTF">2026-07-13T13:14:55Z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0x01010065805A5B071A984A90F6940D76E08632</vt:lpwstr>
  </property>
  <property fmtid="{D5CDD505-2E9C-101B-9397-08002B2CF9AE}" pid="3" name="MediaServiceImageTags">
    <vt:lpwstr/>
  </property>
</Properties>
</file>